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Lst>
  <p:sldSz cx="21945600" cy="32918400"/>
  <p:notesSz cx="6858000" cy="9144000"/>
  <p:defaultTextStyle>
    <a:defPPr>
      <a:defRPr lang="en-US"/>
    </a:defPPr>
    <a:lvl1pPr marL="0" algn="l" defTabSz="1567510" rtl="0" eaLnBrk="1" latinLnBrk="0" hangingPunct="1">
      <a:defRPr sz="6200" kern="1200">
        <a:solidFill>
          <a:schemeClr val="tx1"/>
        </a:solidFill>
        <a:latin typeface="+mn-lt"/>
        <a:ea typeface="+mn-ea"/>
        <a:cs typeface="+mn-cs"/>
      </a:defRPr>
    </a:lvl1pPr>
    <a:lvl2pPr marL="1567510" algn="l" defTabSz="1567510" rtl="0" eaLnBrk="1" latinLnBrk="0" hangingPunct="1">
      <a:defRPr sz="6200" kern="1200">
        <a:solidFill>
          <a:schemeClr val="tx1"/>
        </a:solidFill>
        <a:latin typeface="+mn-lt"/>
        <a:ea typeface="+mn-ea"/>
        <a:cs typeface="+mn-cs"/>
      </a:defRPr>
    </a:lvl2pPr>
    <a:lvl3pPr marL="3135020" algn="l" defTabSz="1567510" rtl="0" eaLnBrk="1" latinLnBrk="0" hangingPunct="1">
      <a:defRPr sz="6200" kern="1200">
        <a:solidFill>
          <a:schemeClr val="tx1"/>
        </a:solidFill>
        <a:latin typeface="+mn-lt"/>
        <a:ea typeface="+mn-ea"/>
        <a:cs typeface="+mn-cs"/>
      </a:defRPr>
    </a:lvl3pPr>
    <a:lvl4pPr marL="4702531" algn="l" defTabSz="1567510" rtl="0" eaLnBrk="1" latinLnBrk="0" hangingPunct="1">
      <a:defRPr sz="6200" kern="1200">
        <a:solidFill>
          <a:schemeClr val="tx1"/>
        </a:solidFill>
        <a:latin typeface="+mn-lt"/>
        <a:ea typeface="+mn-ea"/>
        <a:cs typeface="+mn-cs"/>
      </a:defRPr>
    </a:lvl4pPr>
    <a:lvl5pPr marL="6270041" algn="l" defTabSz="1567510" rtl="0" eaLnBrk="1" latinLnBrk="0" hangingPunct="1">
      <a:defRPr sz="6200" kern="1200">
        <a:solidFill>
          <a:schemeClr val="tx1"/>
        </a:solidFill>
        <a:latin typeface="+mn-lt"/>
        <a:ea typeface="+mn-ea"/>
        <a:cs typeface="+mn-cs"/>
      </a:defRPr>
    </a:lvl5pPr>
    <a:lvl6pPr marL="7837551" algn="l" defTabSz="1567510" rtl="0" eaLnBrk="1" latinLnBrk="0" hangingPunct="1">
      <a:defRPr sz="6200" kern="1200">
        <a:solidFill>
          <a:schemeClr val="tx1"/>
        </a:solidFill>
        <a:latin typeface="+mn-lt"/>
        <a:ea typeface="+mn-ea"/>
        <a:cs typeface="+mn-cs"/>
      </a:defRPr>
    </a:lvl6pPr>
    <a:lvl7pPr marL="9405061" algn="l" defTabSz="1567510" rtl="0" eaLnBrk="1" latinLnBrk="0" hangingPunct="1">
      <a:defRPr sz="6200" kern="1200">
        <a:solidFill>
          <a:schemeClr val="tx1"/>
        </a:solidFill>
        <a:latin typeface="+mn-lt"/>
        <a:ea typeface="+mn-ea"/>
        <a:cs typeface="+mn-cs"/>
      </a:defRPr>
    </a:lvl7pPr>
    <a:lvl8pPr marL="10972571" algn="l" defTabSz="1567510" rtl="0" eaLnBrk="1" latinLnBrk="0" hangingPunct="1">
      <a:defRPr sz="6200" kern="1200">
        <a:solidFill>
          <a:schemeClr val="tx1"/>
        </a:solidFill>
        <a:latin typeface="+mn-lt"/>
        <a:ea typeface="+mn-ea"/>
        <a:cs typeface="+mn-cs"/>
      </a:defRPr>
    </a:lvl8pPr>
    <a:lvl9pPr marL="12540082" algn="l" defTabSz="1567510" rtl="0" eaLnBrk="1" latinLnBrk="0" hangingPunct="1">
      <a:defRPr sz="62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21BBFCF-3029-4247-815B-70AA8D390241}">
          <p14:sldIdLst>
            <p14:sldId id="256"/>
            <p14:sldId id="257"/>
          </p14:sldIdLst>
        </p14:section>
      </p14:sectionLst>
    </p:ext>
    <p:ext uri="{EFAFB233-063F-42B5-8137-9DF3F51BA10A}">
      <p15:sldGuideLst xmlns:p15="http://schemas.microsoft.com/office/powerpoint/2012/main">
        <p15:guide id="1" orient="horz" pos="10368">
          <p15:clr>
            <a:srgbClr val="A4A3A4"/>
          </p15:clr>
        </p15:guide>
        <p15:guide id="2" pos="69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71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31C98C-E771-40C8-A844-404CC4B431EE}" v="5" dt="2020-02-06T19:58:56.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71"/>
    <p:restoredTop sz="94555"/>
  </p:normalViewPr>
  <p:slideViewPr>
    <p:cSldViewPr snapToGrid="0" snapToObjects="1">
      <p:cViewPr varScale="1">
        <p:scale>
          <a:sx n="18" d="100"/>
          <a:sy n="18" d="100"/>
        </p:scale>
        <p:origin x="2760" y="134"/>
      </p:cViewPr>
      <p:guideLst>
        <p:guide orient="horz" pos="10368"/>
        <p:guide pos="6912"/>
      </p:guideLst>
    </p:cSldViewPr>
  </p:slideViewPr>
  <p:notesTextViewPr>
    <p:cViewPr>
      <p:scale>
        <a:sx n="100" d="100"/>
        <a:sy n="100" d="100"/>
      </p:scale>
      <p:origin x="0" y="0"/>
    </p:cViewPr>
  </p:notesTextViewPr>
  <p:sorterViewPr>
    <p:cViewPr>
      <p:scale>
        <a:sx n="110" d="100"/>
        <a:sy n="110" d="100"/>
      </p:scale>
      <p:origin x="0" y="-19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dongo, Dorine (AWARD)" userId="00187eda-d701-48dd-86ae-949582a3e92b" providerId="ADAL" clId="{A431C98C-E771-40C8-A844-404CC4B431EE}"/>
    <pc:docChg chg="undo custSel addSld modSld">
      <pc:chgData name="Odongo, Dorine (AWARD)" userId="00187eda-d701-48dd-86ae-949582a3e92b" providerId="ADAL" clId="{A431C98C-E771-40C8-A844-404CC4B431EE}" dt="2020-02-06T19:58:58.379" v="7" actId="478"/>
      <pc:docMkLst>
        <pc:docMk/>
      </pc:docMkLst>
      <pc:sldChg chg="addSp delSp modSp add">
        <pc:chgData name="Odongo, Dorine (AWARD)" userId="00187eda-d701-48dd-86ae-949582a3e92b" providerId="ADAL" clId="{A431C98C-E771-40C8-A844-404CC4B431EE}" dt="2020-02-06T19:58:58.379" v="7" actId="478"/>
        <pc:sldMkLst>
          <pc:docMk/>
          <pc:sldMk cId="692860941" sldId="257"/>
        </pc:sldMkLst>
        <pc:spChg chg="add del">
          <ac:chgData name="Odongo, Dorine (AWARD)" userId="00187eda-d701-48dd-86ae-949582a3e92b" providerId="ADAL" clId="{A431C98C-E771-40C8-A844-404CC4B431EE}" dt="2020-02-06T19:58:58.379" v="7" actId="478"/>
          <ac:spMkLst>
            <pc:docMk/>
            <pc:sldMk cId="692860941" sldId="257"/>
            <ac:spMk id="2" creationId="{175C7C61-68BA-4F81-A135-D4FC691DCD3E}"/>
          </ac:spMkLst>
        </pc:spChg>
        <pc:spChg chg="del">
          <ac:chgData name="Odongo, Dorine (AWARD)" userId="00187eda-d701-48dd-86ae-949582a3e92b" providerId="ADAL" clId="{A431C98C-E771-40C8-A844-404CC4B431EE}" dt="2020-02-06T19:58:29.220" v="1" actId="478"/>
          <ac:spMkLst>
            <pc:docMk/>
            <pc:sldMk cId="692860941" sldId="257"/>
            <ac:spMk id="3" creationId="{B55217BE-241E-4FB6-90BD-A4614471DDBE}"/>
          </ac:spMkLst>
        </pc:spChg>
        <pc:spChg chg="mod topLvl">
          <ac:chgData name="Odongo, Dorine (AWARD)" userId="00187eda-d701-48dd-86ae-949582a3e92b" providerId="ADAL" clId="{A431C98C-E771-40C8-A844-404CC4B431EE}" dt="2020-02-06T19:58:56.560" v="5" actId="165"/>
          <ac:spMkLst>
            <pc:docMk/>
            <pc:sldMk cId="692860941" sldId="257"/>
            <ac:spMk id="6" creationId="{CDC468C0-917C-4C40-9D31-D23EBF78CD41}"/>
          </ac:spMkLst>
        </pc:spChg>
        <pc:spChg chg="mod topLvl">
          <ac:chgData name="Odongo, Dorine (AWARD)" userId="00187eda-d701-48dd-86ae-949582a3e92b" providerId="ADAL" clId="{A431C98C-E771-40C8-A844-404CC4B431EE}" dt="2020-02-06T19:58:56.560" v="5" actId="165"/>
          <ac:spMkLst>
            <pc:docMk/>
            <pc:sldMk cId="692860941" sldId="257"/>
            <ac:spMk id="7" creationId="{2B604954-7CC7-4B6D-8A2D-524286ADDB71}"/>
          </ac:spMkLst>
        </pc:spChg>
        <pc:spChg chg="mod topLvl">
          <ac:chgData name="Odongo, Dorine (AWARD)" userId="00187eda-d701-48dd-86ae-949582a3e92b" providerId="ADAL" clId="{A431C98C-E771-40C8-A844-404CC4B431EE}" dt="2020-02-06T19:58:56.560" v="5" actId="165"/>
          <ac:spMkLst>
            <pc:docMk/>
            <pc:sldMk cId="692860941" sldId="257"/>
            <ac:spMk id="8" creationId="{51D715BB-3DD6-40CB-B146-77D9EED292EF}"/>
          </ac:spMkLst>
        </pc:spChg>
        <pc:spChg chg="mod topLvl">
          <ac:chgData name="Odongo, Dorine (AWARD)" userId="00187eda-d701-48dd-86ae-949582a3e92b" providerId="ADAL" clId="{A431C98C-E771-40C8-A844-404CC4B431EE}" dt="2020-02-06T19:58:56.560" v="5" actId="165"/>
          <ac:spMkLst>
            <pc:docMk/>
            <pc:sldMk cId="692860941" sldId="257"/>
            <ac:spMk id="9" creationId="{2D820C24-C83F-4E23-8051-10BE7FDE0F15}"/>
          </ac:spMkLst>
        </pc:spChg>
        <pc:spChg chg="mod topLvl">
          <ac:chgData name="Odongo, Dorine (AWARD)" userId="00187eda-d701-48dd-86ae-949582a3e92b" providerId="ADAL" clId="{A431C98C-E771-40C8-A844-404CC4B431EE}" dt="2020-02-06T19:58:56.560" v="5" actId="165"/>
          <ac:spMkLst>
            <pc:docMk/>
            <pc:sldMk cId="692860941" sldId="257"/>
            <ac:spMk id="10" creationId="{29ADF8BD-9D5F-47E3-B496-E2D46BC4E3B7}"/>
          </ac:spMkLst>
        </pc:spChg>
        <pc:spChg chg="mod topLvl">
          <ac:chgData name="Odongo, Dorine (AWARD)" userId="00187eda-d701-48dd-86ae-949582a3e92b" providerId="ADAL" clId="{A431C98C-E771-40C8-A844-404CC4B431EE}" dt="2020-02-06T19:58:56.560" v="5" actId="165"/>
          <ac:spMkLst>
            <pc:docMk/>
            <pc:sldMk cId="692860941" sldId="257"/>
            <ac:spMk id="11" creationId="{DC186359-1BFD-44D5-B346-449D4D59CB32}"/>
          </ac:spMkLst>
        </pc:spChg>
        <pc:spChg chg="mod topLvl">
          <ac:chgData name="Odongo, Dorine (AWARD)" userId="00187eda-d701-48dd-86ae-949582a3e92b" providerId="ADAL" clId="{A431C98C-E771-40C8-A844-404CC4B431EE}" dt="2020-02-06T19:58:56.560" v="5" actId="165"/>
          <ac:spMkLst>
            <pc:docMk/>
            <pc:sldMk cId="692860941" sldId="257"/>
            <ac:spMk id="12" creationId="{4C6D935B-4638-4FD3-9AA3-5543A87B07A3}"/>
          </ac:spMkLst>
        </pc:spChg>
        <pc:spChg chg="mod topLvl">
          <ac:chgData name="Odongo, Dorine (AWARD)" userId="00187eda-d701-48dd-86ae-949582a3e92b" providerId="ADAL" clId="{A431C98C-E771-40C8-A844-404CC4B431EE}" dt="2020-02-06T19:58:56.560" v="5" actId="165"/>
          <ac:spMkLst>
            <pc:docMk/>
            <pc:sldMk cId="692860941" sldId="257"/>
            <ac:spMk id="13" creationId="{3AB109E2-A6CD-4B78-9A1C-1DB139F3BB0A}"/>
          </ac:spMkLst>
        </pc:spChg>
        <pc:spChg chg="mod topLvl">
          <ac:chgData name="Odongo, Dorine (AWARD)" userId="00187eda-d701-48dd-86ae-949582a3e92b" providerId="ADAL" clId="{A431C98C-E771-40C8-A844-404CC4B431EE}" dt="2020-02-06T19:58:56.560" v="5" actId="165"/>
          <ac:spMkLst>
            <pc:docMk/>
            <pc:sldMk cId="692860941" sldId="257"/>
            <ac:spMk id="14" creationId="{39164889-93DB-4BD7-AD02-8E7B82BA1935}"/>
          </ac:spMkLst>
        </pc:spChg>
        <pc:spChg chg="mod topLvl">
          <ac:chgData name="Odongo, Dorine (AWARD)" userId="00187eda-d701-48dd-86ae-949582a3e92b" providerId="ADAL" clId="{A431C98C-E771-40C8-A844-404CC4B431EE}" dt="2020-02-06T19:58:56.560" v="5" actId="165"/>
          <ac:spMkLst>
            <pc:docMk/>
            <pc:sldMk cId="692860941" sldId="257"/>
            <ac:spMk id="15" creationId="{DD2692CA-20C4-4212-AC7C-C5FAD2A63391}"/>
          </ac:spMkLst>
        </pc:spChg>
        <pc:spChg chg="mod topLvl">
          <ac:chgData name="Odongo, Dorine (AWARD)" userId="00187eda-d701-48dd-86ae-949582a3e92b" providerId="ADAL" clId="{A431C98C-E771-40C8-A844-404CC4B431EE}" dt="2020-02-06T19:58:56.560" v="5" actId="165"/>
          <ac:spMkLst>
            <pc:docMk/>
            <pc:sldMk cId="692860941" sldId="257"/>
            <ac:spMk id="16" creationId="{F641C4EE-429B-4C96-B8D8-4E9C2197B8FF}"/>
          </ac:spMkLst>
        </pc:spChg>
        <pc:spChg chg="mod topLvl">
          <ac:chgData name="Odongo, Dorine (AWARD)" userId="00187eda-d701-48dd-86ae-949582a3e92b" providerId="ADAL" clId="{A431C98C-E771-40C8-A844-404CC4B431EE}" dt="2020-02-06T19:58:56.560" v="5" actId="165"/>
          <ac:spMkLst>
            <pc:docMk/>
            <pc:sldMk cId="692860941" sldId="257"/>
            <ac:spMk id="17" creationId="{02C8B337-6DE0-49C9-B7B5-D3233BAA45BD}"/>
          </ac:spMkLst>
        </pc:spChg>
        <pc:spChg chg="mod topLvl">
          <ac:chgData name="Odongo, Dorine (AWARD)" userId="00187eda-d701-48dd-86ae-949582a3e92b" providerId="ADAL" clId="{A431C98C-E771-40C8-A844-404CC4B431EE}" dt="2020-02-06T19:58:56.560" v="5" actId="165"/>
          <ac:spMkLst>
            <pc:docMk/>
            <pc:sldMk cId="692860941" sldId="257"/>
            <ac:spMk id="18" creationId="{5C4B6405-5B08-462F-868B-B5EF8F4A32A9}"/>
          </ac:spMkLst>
        </pc:spChg>
        <pc:spChg chg="mod topLvl">
          <ac:chgData name="Odongo, Dorine (AWARD)" userId="00187eda-d701-48dd-86ae-949582a3e92b" providerId="ADAL" clId="{A431C98C-E771-40C8-A844-404CC4B431EE}" dt="2020-02-06T19:58:56.560" v="5" actId="165"/>
          <ac:spMkLst>
            <pc:docMk/>
            <pc:sldMk cId="692860941" sldId="257"/>
            <ac:spMk id="19" creationId="{D522198F-323A-459F-9EF6-D408FC4E94FE}"/>
          </ac:spMkLst>
        </pc:spChg>
        <pc:spChg chg="mod topLvl">
          <ac:chgData name="Odongo, Dorine (AWARD)" userId="00187eda-d701-48dd-86ae-949582a3e92b" providerId="ADAL" clId="{A431C98C-E771-40C8-A844-404CC4B431EE}" dt="2020-02-06T19:58:56.560" v="5" actId="165"/>
          <ac:spMkLst>
            <pc:docMk/>
            <pc:sldMk cId="692860941" sldId="257"/>
            <ac:spMk id="37" creationId="{E239453C-DF46-4653-ADF0-849DC7BC3386}"/>
          </ac:spMkLst>
        </pc:spChg>
        <pc:spChg chg="mod topLvl">
          <ac:chgData name="Odongo, Dorine (AWARD)" userId="00187eda-d701-48dd-86ae-949582a3e92b" providerId="ADAL" clId="{A431C98C-E771-40C8-A844-404CC4B431EE}" dt="2020-02-06T19:58:56.560" v="5" actId="165"/>
          <ac:spMkLst>
            <pc:docMk/>
            <pc:sldMk cId="692860941" sldId="257"/>
            <ac:spMk id="38" creationId="{BBC91168-A6A0-437C-8FED-78E42284ECD6}"/>
          </ac:spMkLst>
        </pc:spChg>
        <pc:grpChg chg="add del mod">
          <ac:chgData name="Odongo, Dorine (AWARD)" userId="00187eda-d701-48dd-86ae-949582a3e92b" providerId="ADAL" clId="{A431C98C-E771-40C8-A844-404CC4B431EE}" dt="2020-02-06T19:58:56.945" v="6"/>
          <ac:grpSpMkLst>
            <pc:docMk/>
            <pc:sldMk cId="692860941" sldId="257"/>
            <ac:grpSpMk id="4" creationId="{68A85757-CEBE-4AE4-9C57-14FAE9C34041}"/>
          </ac:grpSpMkLst>
        </pc:grpChg>
        <pc:picChg chg="mod topLvl">
          <ac:chgData name="Odongo, Dorine (AWARD)" userId="00187eda-d701-48dd-86ae-949582a3e92b" providerId="ADAL" clId="{A431C98C-E771-40C8-A844-404CC4B431EE}" dt="2020-02-06T19:58:56.560" v="5" actId="165"/>
          <ac:picMkLst>
            <pc:docMk/>
            <pc:sldMk cId="692860941" sldId="257"/>
            <ac:picMk id="20" creationId="{8387D3A0-F02D-4249-BA92-FE32769BB871}"/>
          </ac:picMkLst>
        </pc:picChg>
        <pc:picChg chg="mod topLvl">
          <ac:chgData name="Odongo, Dorine (AWARD)" userId="00187eda-d701-48dd-86ae-949582a3e92b" providerId="ADAL" clId="{A431C98C-E771-40C8-A844-404CC4B431EE}" dt="2020-02-06T19:58:56.560" v="5" actId="165"/>
          <ac:picMkLst>
            <pc:docMk/>
            <pc:sldMk cId="692860941" sldId="257"/>
            <ac:picMk id="21" creationId="{5775C2C0-E6F8-4B37-93A0-042DFA885279}"/>
          </ac:picMkLst>
        </pc:picChg>
        <pc:picChg chg="mod topLvl">
          <ac:chgData name="Odongo, Dorine (AWARD)" userId="00187eda-d701-48dd-86ae-949582a3e92b" providerId="ADAL" clId="{A431C98C-E771-40C8-A844-404CC4B431EE}" dt="2020-02-06T19:58:56.560" v="5" actId="165"/>
          <ac:picMkLst>
            <pc:docMk/>
            <pc:sldMk cId="692860941" sldId="257"/>
            <ac:picMk id="22" creationId="{6C1E52DD-F3E3-4F11-A55B-61C90F8012A3}"/>
          </ac:picMkLst>
        </pc:picChg>
        <pc:picChg chg="mod topLvl">
          <ac:chgData name="Odongo, Dorine (AWARD)" userId="00187eda-d701-48dd-86ae-949582a3e92b" providerId="ADAL" clId="{A431C98C-E771-40C8-A844-404CC4B431EE}" dt="2020-02-06T19:58:56.560" v="5" actId="165"/>
          <ac:picMkLst>
            <pc:docMk/>
            <pc:sldMk cId="692860941" sldId="257"/>
            <ac:picMk id="23" creationId="{AAFA8386-2693-48F2-96BE-293EC91D2E55}"/>
          </ac:picMkLst>
        </pc:picChg>
        <pc:picChg chg="mod topLvl">
          <ac:chgData name="Odongo, Dorine (AWARD)" userId="00187eda-d701-48dd-86ae-949582a3e92b" providerId="ADAL" clId="{A431C98C-E771-40C8-A844-404CC4B431EE}" dt="2020-02-06T19:58:56.560" v="5" actId="165"/>
          <ac:picMkLst>
            <pc:docMk/>
            <pc:sldMk cId="692860941" sldId="257"/>
            <ac:picMk id="24" creationId="{18280880-E899-4D82-8A20-2901322FB5AD}"/>
          </ac:picMkLst>
        </pc:picChg>
        <pc:picChg chg="mod topLvl">
          <ac:chgData name="Odongo, Dorine (AWARD)" userId="00187eda-d701-48dd-86ae-949582a3e92b" providerId="ADAL" clId="{A431C98C-E771-40C8-A844-404CC4B431EE}" dt="2020-02-06T19:58:56.560" v="5" actId="165"/>
          <ac:picMkLst>
            <pc:docMk/>
            <pc:sldMk cId="692860941" sldId="257"/>
            <ac:picMk id="25" creationId="{3F5193E4-3837-4293-990C-EC65535EB194}"/>
          </ac:picMkLst>
        </pc:picChg>
        <pc:picChg chg="mod topLvl">
          <ac:chgData name="Odongo, Dorine (AWARD)" userId="00187eda-d701-48dd-86ae-949582a3e92b" providerId="ADAL" clId="{A431C98C-E771-40C8-A844-404CC4B431EE}" dt="2020-02-06T19:58:56.560" v="5" actId="165"/>
          <ac:picMkLst>
            <pc:docMk/>
            <pc:sldMk cId="692860941" sldId="257"/>
            <ac:picMk id="26" creationId="{77988235-7F0C-4071-83DE-2279D55540FD}"/>
          </ac:picMkLst>
        </pc:picChg>
        <pc:picChg chg="mod topLvl">
          <ac:chgData name="Odongo, Dorine (AWARD)" userId="00187eda-d701-48dd-86ae-949582a3e92b" providerId="ADAL" clId="{A431C98C-E771-40C8-A844-404CC4B431EE}" dt="2020-02-06T19:58:56.560" v="5" actId="165"/>
          <ac:picMkLst>
            <pc:docMk/>
            <pc:sldMk cId="692860941" sldId="257"/>
            <ac:picMk id="27" creationId="{D1566591-32FE-4BBA-BB95-5CCEC81A83B9}"/>
          </ac:picMkLst>
        </pc:picChg>
        <pc:picChg chg="mod topLvl">
          <ac:chgData name="Odongo, Dorine (AWARD)" userId="00187eda-d701-48dd-86ae-949582a3e92b" providerId="ADAL" clId="{A431C98C-E771-40C8-A844-404CC4B431EE}" dt="2020-02-06T19:58:56.560" v="5" actId="165"/>
          <ac:picMkLst>
            <pc:docMk/>
            <pc:sldMk cId="692860941" sldId="257"/>
            <ac:picMk id="28" creationId="{CA3BD849-49DE-461B-B4A5-6B47607D0086}"/>
          </ac:picMkLst>
        </pc:picChg>
        <pc:picChg chg="mod topLvl">
          <ac:chgData name="Odongo, Dorine (AWARD)" userId="00187eda-d701-48dd-86ae-949582a3e92b" providerId="ADAL" clId="{A431C98C-E771-40C8-A844-404CC4B431EE}" dt="2020-02-06T19:58:56.560" v="5" actId="165"/>
          <ac:picMkLst>
            <pc:docMk/>
            <pc:sldMk cId="692860941" sldId="257"/>
            <ac:picMk id="29" creationId="{114D247C-8237-4FF0-99CC-39545B9BC484}"/>
          </ac:picMkLst>
        </pc:picChg>
        <pc:picChg chg="mod topLvl">
          <ac:chgData name="Odongo, Dorine (AWARD)" userId="00187eda-d701-48dd-86ae-949582a3e92b" providerId="ADAL" clId="{A431C98C-E771-40C8-A844-404CC4B431EE}" dt="2020-02-06T19:58:56.560" v="5" actId="165"/>
          <ac:picMkLst>
            <pc:docMk/>
            <pc:sldMk cId="692860941" sldId="257"/>
            <ac:picMk id="30" creationId="{552F5EB4-3DC1-4656-9385-37DE3657E6F0}"/>
          </ac:picMkLst>
        </pc:picChg>
        <pc:picChg chg="mod topLvl">
          <ac:chgData name="Odongo, Dorine (AWARD)" userId="00187eda-d701-48dd-86ae-949582a3e92b" providerId="ADAL" clId="{A431C98C-E771-40C8-A844-404CC4B431EE}" dt="2020-02-06T19:58:56.560" v="5" actId="165"/>
          <ac:picMkLst>
            <pc:docMk/>
            <pc:sldMk cId="692860941" sldId="257"/>
            <ac:picMk id="31" creationId="{E4FB577A-9029-44C6-9506-A743683F90F6}"/>
          </ac:picMkLst>
        </pc:picChg>
        <pc:picChg chg="mod topLvl">
          <ac:chgData name="Odongo, Dorine (AWARD)" userId="00187eda-d701-48dd-86ae-949582a3e92b" providerId="ADAL" clId="{A431C98C-E771-40C8-A844-404CC4B431EE}" dt="2020-02-06T19:58:56.560" v="5" actId="165"/>
          <ac:picMkLst>
            <pc:docMk/>
            <pc:sldMk cId="692860941" sldId="257"/>
            <ac:picMk id="32" creationId="{C93FD0F1-51F4-42C5-8F8A-82DDFC017B88}"/>
          </ac:picMkLst>
        </pc:picChg>
        <pc:picChg chg="mod topLvl">
          <ac:chgData name="Odongo, Dorine (AWARD)" userId="00187eda-d701-48dd-86ae-949582a3e92b" providerId="ADAL" clId="{A431C98C-E771-40C8-A844-404CC4B431EE}" dt="2020-02-06T19:58:56.560" v="5" actId="165"/>
          <ac:picMkLst>
            <pc:docMk/>
            <pc:sldMk cId="692860941" sldId="257"/>
            <ac:picMk id="33" creationId="{9C0B2C12-6399-4023-A1B9-57F3D7586472}"/>
          </ac:picMkLst>
        </pc:picChg>
        <pc:picChg chg="mod topLvl">
          <ac:chgData name="Odongo, Dorine (AWARD)" userId="00187eda-d701-48dd-86ae-949582a3e92b" providerId="ADAL" clId="{A431C98C-E771-40C8-A844-404CC4B431EE}" dt="2020-02-06T19:58:56.560" v="5" actId="165"/>
          <ac:picMkLst>
            <pc:docMk/>
            <pc:sldMk cId="692860941" sldId="257"/>
            <ac:picMk id="34" creationId="{3D47BD29-0928-4C50-A26B-191A5E0BA5DD}"/>
          </ac:picMkLst>
        </pc:picChg>
        <pc:picChg chg="mod topLvl">
          <ac:chgData name="Odongo, Dorine (AWARD)" userId="00187eda-d701-48dd-86ae-949582a3e92b" providerId="ADAL" clId="{A431C98C-E771-40C8-A844-404CC4B431EE}" dt="2020-02-06T19:58:56.560" v="5" actId="165"/>
          <ac:picMkLst>
            <pc:docMk/>
            <pc:sldMk cId="692860941" sldId="257"/>
            <ac:picMk id="35" creationId="{CB9C1898-5142-499C-8623-8B0DDAFDE629}"/>
          </ac:picMkLst>
        </pc:picChg>
        <pc:picChg chg="mod topLvl">
          <ac:chgData name="Odongo, Dorine (AWARD)" userId="00187eda-d701-48dd-86ae-949582a3e92b" providerId="ADAL" clId="{A431C98C-E771-40C8-A844-404CC4B431EE}" dt="2020-02-06T19:58:56.560" v="5" actId="165"/>
          <ac:picMkLst>
            <pc:docMk/>
            <pc:sldMk cId="692860941" sldId="257"/>
            <ac:picMk id="36" creationId="{5B249404-6C5D-4B74-8701-04C015961424}"/>
          </ac:picMkLst>
        </pc:picChg>
        <pc:picChg chg="mod topLvl">
          <ac:chgData name="Odongo, Dorine (AWARD)" userId="00187eda-d701-48dd-86ae-949582a3e92b" providerId="ADAL" clId="{A431C98C-E771-40C8-A844-404CC4B431EE}" dt="2020-02-06T19:58:56.560" v="5" actId="165"/>
          <ac:picMkLst>
            <pc:docMk/>
            <pc:sldMk cId="692860941" sldId="257"/>
            <ac:picMk id="39" creationId="{154C7CC1-1FC3-402E-A7B8-7F5277146819}"/>
          </ac:picMkLst>
        </pc:picChg>
        <pc:picChg chg="mod topLvl">
          <ac:chgData name="Odongo, Dorine (AWARD)" userId="00187eda-d701-48dd-86ae-949582a3e92b" providerId="ADAL" clId="{A431C98C-E771-40C8-A844-404CC4B431EE}" dt="2020-02-06T19:58:56.560" v="5" actId="165"/>
          <ac:picMkLst>
            <pc:docMk/>
            <pc:sldMk cId="692860941" sldId="257"/>
            <ac:picMk id="40" creationId="{055BA959-EDA2-496E-B483-731CC7373B74}"/>
          </ac:picMkLst>
        </pc:picChg>
        <pc:picChg chg="mod topLvl">
          <ac:chgData name="Odongo, Dorine (AWARD)" userId="00187eda-d701-48dd-86ae-949582a3e92b" providerId="ADAL" clId="{A431C98C-E771-40C8-A844-404CC4B431EE}" dt="2020-02-06T19:58:56.560" v="5" actId="165"/>
          <ac:picMkLst>
            <pc:docMk/>
            <pc:sldMk cId="692860941" sldId="257"/>
            <ac:picMk id="41" creationId="{88149DD5-3605-4A36-902D-549E406FF24A}"/>
          </ac:picMkLst>
        </pc:picChg>
        <pc:cxnChg chg="mod topLvl">
          <ac:chgData name="Odongo, Dorine (AWARD)" userId="00187eda-d701-48dd-86ae-949582a3e92b" providerId="ADAL" clId="{A431C98C-E771-40C8-A844-404CC4B431EE}" dt="2020-02-06T19:58:56.560" v="5" actId="165"/>
          <ac:cxnSpMkLst>
            <pc:docMk/>
            <pc:sldMk cId="692860941" sldId="257"/>
            <ac:cxnSpMk id="5" creationId="{13A032B8-AA30-4B9D-9E6E-16347C08A611}"/>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10226042"/>
            <a:ext cx="18653760" cy="7056120"/>
          </a:xfrm>
        </p:spPr>
        <p:txBody>
          <a:bodyPr/>
          <a:lstStyle/>
          <a:p>
            <a:r>
              <a:rPr lang="en-US"/>
              <a:t>Click to edit Master title style</a:t>
            </a:r>
          </a:p>
        </p:txBody>
      </p:sp>
      <p:sp>
        <p:nvSpPr>
          <p:cNvPr id="3" name="Subtitle 2"/>
          <p:cNvSpPr>
            <a:spLocks noGrp="1"/>
          </p:cNvSpPr>
          <p:nvPr>
            <p:ph type="subTitle" idx="1"/>
          </p:nvPr>
        </p:nvSpPr>
        <p:spPr>
          <a:xfrm>
            <a:off x="3291840" y="18653760"/>
            <a:ext cx="15361920" cy="8412480"/>
          </a:xfrm>
        </p:spPr>
        <p:txBody>
          <a:bodyPr/>
          <a:lstStyle>
            <a:lvl1pPr marL="0" indent="0" algn="ctr">
              <a:buNone/>
              <a:defRPr>
                <a:solidFill>
                  <a:schemeClr val="tx1">
                    <a:tint val="75000"/>
                  </a:schemeClr>
                </a:solidFill>
              </a:defRPr>
            </a:lvl1pPr>
            <a:lvl2pPr marL="1567510" indent="0" algn="ctr">
              <a:buNone/>
              <a:defRPr>
                <a:solidFill>
                  <a:schemeClr val="tx1">
                    <a:tint val="75000"/>
                  </a:schemeClr>
                </a:solidFill>
              </a:defRPr>
            </a:lvl2pPr>
            <a:lvl3pPr marL="3135020" indent="0" algn="ctr">
              <a:buNone/>
              <a:defRPr>
                <a:solidFill>
                  <a:schemeClr val="tx1">
                    <a:tint val="75000"/>
                  </a:schemeClr>
                </a:solidFill>
              </a:defRPr>
            </a:lvl3pPr>
            <a:lvl4pPr marL="4702531" indent="0" algn="ctr">
              <a:buNone/>
              <a:defRPr>
                <a:solidFill>
                  <a:schemeClr val="tx1">
                    <a:tint val="75000"/>
                  </a:schemeClr>
                </a:solidFill>
              </a:defRPr>
            </a:lvl4pPr>
            <a:lvl5pPr marL="6270041" indent="0" algn="ctr">
              <a:buNone/>
              <a:defRPr>
                <a:solidFill>
                  <a:schemeClr val="tx1">
                    <a:tint val="75000"/>
                  </a:schemeClr>
                </a:solidFill>
              </a:defRPr>
            </a:lvl5pPr>
            <a:lvl6pPr marL="7837551" indent="0" algn="ctr">
              <a:buNone/>
              <a:defRPr>
                <a:solidFill>
                  <a:schemeClr val="tx1">
                    <a:tint val="75000"/>
                  </a:schemeClr>
                </a:solidFill>
              </a:defRPr>
            </a:lvl6pPr>
            <a:lvl7pPr marL="9405061" indent="0" algn="ctr">
              <a:buNone/>
              <a:defRPr>
                <a:solidFill>
                  <a:schemeClr val="tx1">
                    <a:tint val="75000"/>
                  </a:schemeClr>
                </a:solidFill>
              </a:defRPr>
            </a:lvl7pPr>
            <a:lvl8pPr marL="10972571" indent="0" algn="ctr">
              <a:buNone/>
              <a:defRPr>
                <a:solidFill>
                  <a:schemeClr val="tx1">
                    <a:tint val="75000"/>
                  </a:schemeClr>
                </a:solidFill>
              </a:defRPr>
            </a:lvl8pPr>
            <a:lvl9pPr marL="125400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2951135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825011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87632" y="6324600"/>
            <a:ext cx="11849100" cy="134820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632711" y="6324600"/>
            <a:ext cx="35189160" cy="1348206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2533094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3556339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3551" y="21153122"/>
            <a:ext cx="18653760" cy="6537960"/>
          </a:xfrm>
        </p:spPr>
        <p:txBody>
          <a:bodyPr anchor="t"/>
          <a:lstStyle>
            <a:lvl1pPr algn="l">
              <a:defRPr sz="13700" b="1" cap="all"/>
            </a:lvl1pPr>
          </a:lstStyle>
          <a:p>
            <a:r>
              <a:rPr lang="en-US"/>
              <a:t>Click to edit Master title style</a:t>
            </a:r>
          </a:p>
        </p:txBody>
      </p:sp>
      <p:sp>
        <p:nvSpPr>
          <p:cNvPr id="3" name="Text Placeholder 2"/>
          <p:cNvSpPr>
            <a:spLocks noGrp="1"/>
          </p:cNvSpPr>
          <p:nvPr>
            <p:ph type="body" idx="1"/>
          </p:nvPr>
        </p:nvSpPr>
        <p:spPr>
          <a:xfrm>
            <a:off x="1733551" y="13952225"/>
            <a:ext cx="18653760" cy="7200898"/>
          </a:xfrm>
        </p:spPr>
        <p:txBody>
          <a:bodyPr anchor="b"/>
          <a:lstStyle>
            <a:lvl1pPr marL="0" indent="0">
              <a:buNone/>
              <a:defRPr sz="6900">
                <a:solidFill>
                  <a:schemeClr val="tx1">
                    <a:tint val="75000"/>
                  </a:schemeClr>
                </a:solidFill>
              </a:defRPr>
            </a:lvl1pPr>
            <a:lvl2pPr marL="1567510" indent="0">
              <a:buNone/>
              <a:defRPr sz="6200">
                <a:solidFill>
                  <a:schemeClr val="tx1">
                    <a:tint val="75000"/>
                  </a:schemeClr>
                </a:solidFill>
              </a:defRPr>
            </a:lvl2pPr>
            <a:lvl3pPr marL="3135020" indent="0">
              <a:buNone/>
              <a:defRPr sz="5500">
                <a:solidFill>
                  <a:schemeClr val="tx1">
                    <a:tint val="75000"/>
                  </a:schemeClr>
                </a:solidFill>
              </a:defRPr>
            </a:lvl3pPr>
            <a:lvl4pPr marL="4702531" indent="0">
              <a:buNone/>
              <a:defRPr sz="4800">
                <a:solidFill>
                  <a:schemeClr val="tx1">
                    <a:tint val="75000"/>
                  </a:schemeClr>
                </a:solidFill>
              </a:defRPr>
            </a:lvl4pPr>
            <a:lvl5pPr marL="6270041" indent="0">
              <a:buNone/>
              <a:defRPr sz="4800">
                <a:solidFill>
                  <a:schemeClr val="tx1">
                    <a:tint val="75000"/>
                  </a:schemeClr>
                </a:solidFill>
              </a:defRPr>
            </a:lvl5pPr>
            <a:lvl6pPr marL="7837551" indent="0">
              <a:buNone/>
              <a:defRPr sz="4800">
                <a:solidFill>
                  <a:schemeClr val="tx1">
                    <a:tint val="75000"/>
                  </a:schemeClr>
                </a:solidFill>
              </a:defRPr>
            </a:lvl6pPr>
            <a:lvl7pPr marL="9405061" indent="0">
              <a:buNone/>
              <a:defRPr sz="4800">
                <a:solidFill>
                  <a:schemeClr val="tx1">
                    <a:tint val="75000"/>
                  </a:schemeClr>
                </a:solidFill>
              </a:defRPr>
            </a:lvl7pPr>
            <a:lvl8pPr marL="10972571" indent="0">
              <a:buNone/>
              <a:defRPr sz="4800">
                <a:solidFill>
                  <a:schemeClr val="tx1">
                    <a:tint val="75000"/>
                  </a:schemeClr>
                </a:solidFill>
              </a:defRPr>
            </a:lvl8pPr>
            <a:lvl9pPr marL="12540082" indent="0">
              <a:buNone/>
              <a:defRPr sz="48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3627688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2712" y="36865560"/>
            <a:ext cx="23519129" cy="104279702"/>
          </a:xfrm>
        </p:spPr>
        <p:txBody>
          <a:bodyPr/>
          <a:lstStyle>
            <a:lvl1pPr>
              <a:defRPr sz="9600"/>
            </a:lvl1pPr>
            <a:lvl2pPr>
              <a:defRPr sz="8200"/>
            </a:lvl2pPr>
            <a:lvl3pPr>
              <a:defRPr sz="6900"/>
            </a:lvl3pPr>
            <a:lvl4pPr>
              <a:defRPr sz="6200"/>
            </a:lvl4pPr>
            <a:lvl5pPr>
              <a:defRPr sz="6200"/>
            </a:lvl5pPr>
            <a:lvl6pPr>
              <a:defRPr sz="6200"/>
            </a:lvl6pPr>
            <a:lvl7pPr>
              <a:defRPr sz="6200"/>
            </a:lvl7pPr>
            <a:lvl8pPr>
              <a:defRPr sz="6200"/>
            </a:lvl8pPr>
            <a:lvl9pPr>
              <a:defRPr sz="6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517600" y="36865560"/>
            <a:ext cx="23519131" cy="104279702"/>
          </a:xfrm>
        </p:spPr>
        <p:txBody>
          <a:bodyPr/>
          <a:lstStyle>
            <a:lvl1pPr>
              <a:defRPr sz="9600"/>
            </a:lvl1pPr>
            <a:lvl2pPr>
              <a:defRPr sz="8200"/>
            </a:lvl2pPr>
            <a:lvl3pPr>
              <a:defRPr sz="6900"/>
            </a:lvl3pPr>
            <a:lvl4pPr>
              <a:defRPr sz="6200"/>
            </a:lvl4pPr>
            <a:lvl5pPr>
              <a:defRPr sz="6200"/>
            </a:lvl5pPr>
            <a:lvl6pPr>
              <a:defRPr sz="6200"/>
            </a:lvl6pPr>
            <a:lvl7pPr>
              <a:defRPr sz="6200"/>
            </a:lvl7pPr>
            <a:lvl8pPr>
              <a:defRPr sz="6200"/>
            </a:lvl8pPr>
            <a:lvl9pPr>
              <a:defRPr sz="6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210306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97280" y="1318262"/>
            <a:ext cx="19751040" cy="5486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7368542"/>
            <a:ext cx="9696451" cy="3070858"/>
          </a:xfrm>
        </p:spPr>
        <p:txBody>
          <a:bodyPr anchor="b"/>
          <a:lstStyle>
            <a:lvl1pPr marL="0" indent="0">
              <a:buNone/>
              <a:defRPr sz="8200" b="1"/>
            </a:lvl1pPr>
            <a:lvl2pPr marL="1567510" indent="0">
              <a:buNone/>
              <a:defRPr sz="6900" b="1"/>
            </a:lvl2pPr>
            <a:lvl3pPr marL="3135020" indent="0">
              <a:buNone/>
              <a:defRPr sz="6200" b="1"/>
            </a:lvl3pPr>
            <a:lvl4pPr marL="4702531" indent="0">
              <a:buNone/>
              <a:defRPr sz="5500" b="1"/>
            </a:lvl4pPr>
            <a:lvl5pPr marL="6270041" indent="0">
              <a:buNone/>
              <a:defRPr sz="5500" b="1"/>
            </a:lvl5pPr>
            <a:lvl6pPr marL="7837551" indent="0">
              <a:buNone/>
              <a:defRPr sz="5500" b="1"/>
            </a:lvl6pPr>
            <a:lvl7pPr marL="9405061" indent="0">
              <a:buNone/>
              <a:defRPr sz="5500" b="1"/>
            </a:lvl7pPr>
            <a:lvl8pPr marL="10972571" indent="0">
              <a:buNone/>
              <a:defRPr sz="5500" b="1"/>
            </a:lvl8pPr>
            <a:lvl9pPr marL="12540082" indent="0">
              <a:buNone/>
              <a:defRPr sz="5500" b="1"/>
            </a:lvl9pPr>
          </a:lstStyle>
          <a:p>
            <a:pPr lvl="0"/>
            <a:r>
              <a:rPr lang="en-US"/>
              <a:t>Edit Master text styles</a:t>
            </a:r>
          </a:p>
        </p:txBody>
      </p:sp>
      <p:sp>
        <p:nvSpPr>
          <p:cNvPr id="4" name="Content Placeholder 3"/>
          <p:cNvSpPr>
            <a:spLocks noGrp="1"/>
          </p:cNvSpPr>
          <p:nvPr>
            <p:ph sz="half" idx="2"/>
          </p:nvPr>
        </p:nvSpPr>
        <p:spPr>
          <a:xfrm>
            <a:off x="1097280" y="10439400"/>
            <a:ext cx="9696451" cy="18966182"/>
          </a:xfrm>
        </p:spPr>
        <p:txBody>
          <a:bodyPr/>
          <a:lstStyle>
            <a:lvl1pPr>
              <a:defRPr sz="8200"/>
            </a:lvl1pPr>
            <a:lvl2pPr>
              <a:defRPr sz="6900"/>
            </a:lvl2pPr>
            <a:lvl3pPr>
              <a:defRPr sz="6200"/>
            </a:lvl3pPr>
            <a:lvl4pPr>
              <a:defRPr sz="5500"/>
            </a:lvl4pPr>
            <a:lvl5pPr>
              <a:defRPr sz="5500"/>
            </a:lvl5pPr>
            <a:lvl6pPr>
              <a:defRPr sz="5500"/>
            </a:lvl6pPr>
            <a:lvl7pPr>
              <a:defRPr sz="5500"/>
            </a:lvl7pPr>
            <a:lvl8pPr>
              <a:defRPr sz="5500"/>
            </a:lvl8pPr>
            <a:lvl9pPr>
              <a:defRPr sz="5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148061" y="7368542"/>
            <a:ext cx="9700260" cy="3070858"/>
          </a:xfrm>
        </p:spPr>
        <p:txBody>
          <a:bodyPr anchor="b"/>
          <a:lstStyle>
            <a:lvl1pPr marL="0" indent="0">
              <a:buNone/>
              <a:defRPr sz="8200" b="1"/>
            </a:lvl1pPr>
            <a:lvl2pPr marL="1567510" indent="0">
              <a:buNone/>
              <a:defRPr sz="6900" b="1"/>
            </a:lvl2pPr>
            <a:lvl3pPr marL="3135020" indent="0">
              <a:buNone/>
              <a:defRPr sz="6200" b="1"/>
            </a:lvl3pPr>
            <a:lvl4pPr marL="4702531" indent="0">
              <a:buNone/>
              <a:defRPr sz="5500" b="1"/>
            </a:lvl4pPr>
            <a:lvl5pPr marL="6270041" indent="0">
              <a:buNone/>
              <a:defRPr sz="5500" b="1"/>
            </a:lvl5pPr>
            <a:lvl6pPr marL="7837551" indent="0">
              <a:buNone/>
              <a:defRPr sz="5500" b="1"/>
            </a:lvl6pPr>
            <a:lvl7pPr marL="9405061" indent="0">
              <a:buNone/>
              <a:defRPr sz="5500" b="1"/>
            </a:lvl7pPr>
            <a:lvl8pPr marL="10972571" indent="0">
              <a:buNone/>
              <a:defRPr sz="5500" b="1"/>
            </a:lvl8pPr>
            <a:lvl9pPr marL="12540082" indent="0">
              <a:buNone/>
              <a:defRPr sz="5500" b="1"/>
            </a:lvl9pPr>
          </a:lstStyle>
          <a:p>
            <a:pPr lvl="0"/>
            <a:r>
              <a:rPr lang="en-US"/>
              <a:t>Edit Master text styles</a:t>
            </a:r>
          </a:p>
        </p:txBody>
      </p:sp>
      <p:sp>
        <p:nvSpPr>
          <p:cNvPr id="6" name="Content Placeholder 5"/>
          <p:cNvSpPr>
            <a:spLocks noGrp="1"/>
          </p:cNvSpPr>
          <p:nvPr>
            <p:ph sz="quarter" idx="4"/>
          </p:nvPr>
        </p:nvSpPr>
        <p:spPr>
          <a:xfrm>
            <a:off x="11148061" y="10439400"/>
            <a:ext cx="9700260" cy="18966182"/>
          </a:xfrm>
        </p:spPr>
        <p:txBody>
          <a:bodyPr/>
          <a:lstStyle>
            <a:lvl1pPr>
              <a:defRPr sz="8200"/>
            </a:lvl1pPr>
            <a:lvl2pPr>
              <a:defRPr sz="6900"/>
            </a:lvl2pPr>
            <a:lvl3pPr>
              <a:defRPr sz="6200"/>
            </a:lvl3pPr>
            <a:lvl4pPr>
              <a:defRPr sz="5500"/>
            </a:lvl4pPr>
            <a:lvl5pPr>
              <a:defRPr sz="5500"/>
            </a:lvl5pPr>
            <a:lvl6pPr>
              <a:defRPr sz="5500"/>
            </a:lvl6pPr>
            <a:lvl7pPr>
              <a:defRPr sz="5500"/>
            </a:lvl7pPr>
            <a:lvl8pPr>
              <a:defRPr sz="5500"/>
            </a:lvl8pPr>
            <a:lvl9pPr>
              <a:defRPr sz="5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3089678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217721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2913913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97281" y="1310640"/>
            <a:ext cx="7219951" cy="5577840"/>
          </a:xfrm>
        </p:spPr>
        <p:txBody>
          <a:bodyPr anchor="b"/>
          <a:lstStyle>
            <a:lvl1pPr algn="l">
              <a:defRPr sz="6900" b="1"/>
            </a:lvl1pPr>
          </a:lstStyle>
          <a:p>
            <a:r>
              <a:rPr lang="en-US"/>
              <a:t>Click to edit Master title style</a:t>
            </a:r>
          </a:p>
        </p:txBody>
      </p:sp>
      <p:sp>
        <p:nvSpPr>
          <p:cNvPr id="3" name="Content Placeholder 2"/>
          <p:cNvSpPr>
            <a:spLocks noGrp="1"/>
          </p:cNvSpPr>
          <p:nvPr>
            <p:ph idx="1"/>
          </p:nvPr>
        </p:nvSpPr>
        <p:spPr>
          <a:xfrm>
            <a:off x="8580120" y="1310643"/>
            <a:ext cx="12268200" cy="28094942"/>
          </a:xfrm>
        </p:spPr>
        <p:txBody>
          <a:bodyPr/>
          <a:lstStyle>
            <a:lvl1pPr>
              <a:defRPr sz="11000"/>
            </a:lvl1pPr>
            <a:lvl2pPr>
              <a:defRPr sz="9600"/>
            </a:lvl2pPr>
            <a:lvl3pPr>
              <a:defRPr sz="8200"/>
            </a:lvl3pPr>
            <a:lvl4pPr>
              <a:defRPr sz="6900"/>
            </a:lvl4pPr>
            <a:lvl5pPr>
              <a:defRPr sz="6900"/>
            </a:lvl5pPr>
            <a:lvl6pPr>
              <a:defRPr sz="6900"/>
            </a:lvl6pPr>
            <a:lvl7pPr>
              <a:defRPr sz="6900"/>
            </a:lvl7pPr>
            <a:lvl8pPr>
              <a:defRPr sz="6900"/>
            </a:lvl8pPr>
            <a:lvl9pPr>
              <a:defRPr sz="6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97281" y="6888483"/>
            <a:ext cx="7219951" cy="22517102"/>
          </a:xfrm>
        </p:spPr>
        <p:txBody>
          <a:bodyPr/>
          <a:lstStyle>
            <a:lvl1pPr marL="0" indent="0">
              <a:buNone/>
              <a:defRPr sz="4800"/>
            </a:lvl1pPr>
            <a:lvl2pPr marL="1567510" indent="0">
              <a:buNone/>
              <a:defRPr sz="4100"/>
            </a:lvl2pPr>
            <a:lvl3pPr marL="3135020" indent="0">
              <a:buNone/>
              <a:defRPr sz="3400"/>
            </a:lvl3pPr>
            <a:lvl4pPr marL="4702531" indent="0">
              <a:buNone/>
              <a:defRPr sz="3100"/>
            </a:lvl4pPr>
            <a:lvl5pPr marL="6270041" indent="0">
              <a:buNone/>
              <a:defRPr sz="3100"/>
            </a:lvl5pPr>
            <a:lvl6pPr marL="7837551" indent="0">
              <a:buNone/>
              <a:defRPr sz="3100"/>
            </a:lvl6pPr>
            <a:lvl7pPr marL="9405061" indent="0">
              <a:buNone/>
              <a:defRPr sz="3100"/>
            </a:lvl7pPr>
            <a:lvl8pPr marL="10972571" indent="0">
              <a:buNone/>
              <a:defRPr sz="3100"/>
            </a:lvl8pPr>
            <a:lvl9pPr marL="12540082" indent="0">
              <a:buNone/>
              <a:defRPr sz="3100"/>
            </a:lvl9pPr>
          </a:lstStyle>
          <a:p>
            <a:pPr lvl="0"/>
            <a:r>
              <a:rPr lang="en-US"/>
              <a:t>Edit Master text styles</a:t>
            </a:r>
          </a:p>
        </p:txBody>
      </p:sp>
      <p:sp>
        <p:nvSpPr>
          <p:cNvPr id="5" name="Date Placeholder 4"/>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23336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01491" y="23042880"/>
            <a:ext cx="13167360" cy="2720342"/>
          </a:xfrm>
        </p:spPr>
        <p:txBody>
          <a:bodyPr anchor="b"/>
          <a:lstStyle>
            <a:lvl1pPr algn="l">
              <a:defRPr sz="6900" b="1"/>
            </a:lvl1pPr>
          </a:lstStyle>
          <a:p>
            <a:r>
              <a:rPr lang="en-US"/>
              <a:t>Click to edit Master title style</a:t>
            </a:r>
          </a:p>
        </p:txBody>
      </p:sp>
      <p:sp>
        <p:nvSpPr>
          <p:cNvPr id="3" name="Picture Placeholder 2"/>
          <p:cNvSpPr>
            <a:spLocks noGrp="1"/>
          </p:cNvSpPr>
          <p:nvPr>
            <p:ph type="pic" idx="1"/>
          </p:nvPr>
        </p:nvSpPr>
        <p:spPr>
          <a:xfrm>
            <a:off x="4301491" y="2941320"/>
            <a:ext cx="13167360" cy="19751040"/>
          </a:xfrm>
        </p:spPr>
        <p:txBody>
          <a:bodyPr/>
          <a:lstStyle>
            <a:lvl1pPr marL="0" indent="0">
              <a:buNone/>
              <a:defRPr sz="11000"/>
            </a:lvl1pPr>
            <a:lvl2pPr marL="1567510" indent="0">
              <a:buNone/>
              <a:defRPr sz="9600"/>
            </a:lvl2pPr>
            <a:lvl3pPr marL="3135020" indent="0">
              <a:buNone/>
              <a:defRPr sz="8200"/>
            </a:lvl3pPr>
            <a:lvl4pPr marL="4702531" indent="0">
              <a:buNone/>
              <a:defRPr sz="6900"/>
            </a:lvl4pPr>
            <a:lvl5pPr marL="6270041" indent="0">
              <a:buNone/>
              <a:defRPr sz="6900"/>
            </a:lvl5pPr>
            <a:lvl6pPr marL="7837551" indent="0">
              <a:buNone/>
              <a:defRPr sz="6900"/>
            </a:lvl6pPr>
            <a:lvl7pPr marL="9405061" indent="0">
              <a:buNone/>
              <a:defRPr sz="6900"/>
            </a:lvl7pPr>
            <a:lvl8pPr marL="10972571" indent="0">
              <a:buNone/>
              <a:defRPr sz="6900"/>
            </a:lvl8pPr>
            <a:lvl9pPr marL="12540082" indent="0">
              <a:buNone/>
              <a:defRPr sz="6900"/>
            </a:lvl9pPr>
          </a:lstStyle>
          <a:p>
            <a:r>
              <a:rPr lang="en-US" dirty="0"/>
              <a:t>Click icon to add picture</a:t>
            </a:r>
          </a:p>
        </p:txBody>
      </p:sp>
      <p:sp>
        <p:nvSpPr>
          <p:cNvPr id="4" name="Text Placeholder 3"/>
          <p:cNvSpPr>
            <a:spLocks noGrp="1"/>
          </p:cNvSpPr>
          <p:nvPr>
            <p:ph type="body" sz="half" idx="2"/>
          </p:nvPr>
        </p:nvSpPr>
        <p:spPr>
          <a:xfrm>
            <a:off x="4301491" y="25763222"/>
            <a:ext cx="13167360" cy="3863338"/>
          </a:xfrm>
        </p:spPr>
        <p:txBody>
          <a:bodyPr/>
          <a:lstStyle>
            <a:lvl1pPr marL="0" indent="0">
              <a:buNone/>
              <a:defRPr sz="4800"/>
            </a:lvl1pPr>
            <a:lvl2pPr marL="1567510" indent="0">
              <a:buNone/>
              <a:defRPr sz="4100"/>
            </a:lvl2pPr>
            <a:lvl3pPr marL="3135020" indent="0">
              <a:buNone/>
              <a:defRPr sz="3400"/>
            </a:lvl3pPr>
            <a:lvl4pPr marL="4702531" indent="0">
              <a:buNone/>
              <a:defRPr sz="3100"/>
            </a:lvl4pPr>
            <a:lvl5pPr marL="6270041" indent="0">
              <a:buNone/>
              <a:defRPr sz="3100"/>
            </a:lvl5pPr>
            <a:lvl6pPr marL="7837551" indent="0">
              <a:buNone/>
              <a:defRPr sz="3100"/>
            </a:lvl6pPr>
            <a:lvl7pPr marL="9405061" indent="0">
              <a:buNone/>
              <a:defRPr sz="3100"/>
            </a:lvl7pPr>
            <a:lvl8pPr marL="10972571" indent="0">
              <a:buNone/>
              <a:defRPr sz="3100"/>
            </a:lvl8pPr>
            <a:lvl9pPr marL="12540082" indent="0">
              <a:buNone/>
              <a:defRPr sz="3100"/>
            </a:lvl9pPr>
          </a:lstStyle>
          <a:p>
            <a:pPr lvl="0"/>
            <a:r>
              <a:rPr lang="en-US"/>
              <a:t>Edit Master text styles</a:t>
            </a:r>
          </a:p>
        </p:txBody>
      </p:sp>
      <p:sp>
        <p:nvSpPr>
          <p:cNvPr id="5" name="Date Placeholder 4"/>
          <p:cNvSpPr>
            <a:spLocks noGrp="1"/>
          </p:cNvSpPr>
          <p:nvPr>
            <p:ph type="dt" sz="half" idx="10"/>
          </p:nvPr>
        </p:nvSpPr>
        <p:spPr/>
        <p:txBody>
          <a:bodyPr/>
          <a:lstStyle/>
          <a:p>
            <a:fld id="{D2C4A49D-1D79-904B-921D-7B7625E7EA06}" type="datetimeFigureOut">
              <a:rPr lang="en-US" smtClean="0"/>
              <a:t>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A88567-67DA-8D40-A10C-301090538327}" type="slidenum">
              <a:rPr lang="en-US" smtClean="0"/>
              <a:t>‹#›</a:t>
            </a:fld>
            <a:endParaRPr lang="en-US" dirty="0"/>
          </a:p>
        </p:txBody>
      </p:sp>
    </p:spTree>
    <p:extLst>
      <p:ext uri="{BB962C8B-B14F-4D97-AF65-F5344CB8AC3E}">
        <p14:creationId xmlns:p14="http://schemas.microsoft.com/office/powerpoint/2010/main" val="66748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1318262"/>
            <a:ext cx="19751040" cy="5486400"/>
          </a:xfrm>
          <a:prstGeom prst="rect">
            <a:avLst/>
          </a:prstGeom>
        </p:spPr>
        <p:txBody>
          <a:bodyPr vert="horz" lIns="313502" tIns="156751" rIns="313502" bIns="156751" rtlCol="0" anchor="ctr">
            <a:normAutofit/>
          </a:bodyPr>
          <a:lstStyle/>
          <a:p>
            <a:r>
              <a:rPr lang="en-US"/>
              <a:t>Click to edit Master title style</a:t>
            </a:r>
          </a:p>
        </p:txBody>
      </p:sp>
      <p:sp>
        <p:nvSpPr>
          <p:cNvPr id="3" name="Text Placeholder 2"/>
          <p:cNvSpPr>
            <a:spLocks noGrp="1"/>
          </p:cNvSpPr>
          <p:nvPr>
            <p:ph type="body" idx="1"/>
          </p:nvPr>
        </p:nvSpPr>
        <p:spPr>
          <a:xfrm>
            <a:off x="1097280" y="7680963"/>
            <a:ext cx="19751040" cy="21724622"/>
          </a:xfrm>
          <a:prstGeom prst="rect">
            <a:avLst/>
          </a:prstGeom>
        </p:spPr>
        <p:txBody>
          <a:bodyPr vert="horz" lIns="313502" tIns="156751" rIns="313502" bIns="156751"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30510482"/>
            <a:ext cx="5120640" cy="1752600"/>
          </a:xfrm>
          <a:prstGeom prst="rect">
            <a:avLst/>
          </a:prstGeom>
        </p:spPr>
        <p:txBody>
          <a:bodyPr vert="horz" lIns="313502" tIns="156751" rIns="313502" bIns="156751" rtlCol="0" anchor="ctr"/>
          <a:lstStyle>
            <a:lvl1pPr algn="l">
              <a:defRPr sz="4100">
                <a:solidFill>
                  <a:schemeClr val="tx1">
                    <a:tint val="75000"/>
                  </a:schemeClr>
                </a:solidFill>
              </a:defRPr>
            </a:lvl1pPr>
          </a:lstStyle>
          <a:p>
            <a:fld id="{D2C4A49D-1D79-904B-921D-7B7625E7EA06}" type="datetimeFigureOut">
              <a:rPr lang="en-US" smtClean="0"/>
              <a:t>2/6/2020</a:t>
            </a:fld>
            <a:endParaRPr lang="en-US" dirty="0"/>
          </a:p>
        </p:txBody>
      </p:sp>
      <p:sp>
        <p:nvSpPr>
          <p:cNvPr id="5" name="Footer Placeholder 4"/>
          <p:cNvSpPr>
            <a:spLocks noGrp="1"/>
          </p:cNvSpPr>
          <p:nvPr>
            <p:ph type="ftr" sz="quarter" idx="3"/>
          </p:nvPr>
        </p:nvSpPr>
        <p:spPr>
          <a:xfrm>
            <a:off x="7498080" y="30510482"/>
            <a:ext cx="6949440" cy="1752600"/>
          </a:xfrm>
          <a:prstGeom prst="rect">
            <a:avLst/>
          </a:prstGeom>
        </p:spPr>
        <p:txBody>
          <a:bodyPr vert="horz" lIns="313502" tIns="156751" rIns="313502" bIns="156751" rtlCol="0" anchor="ctr"/>
          <a:lstStyle>
            <a:lvl1pPr algn="ctr">
              <a:defRPr sz="4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727680" y="30510482"/>
            <a:ext cx="5120640" cy="1752600"/>
          </a:xfrm>
          <a:prstGeom prst="rect">
            <a:avLst/>
          </a:prstGeom>
        </p:spPr>
        <p:txBody>
          <a:bodyPr vert="horz" lIns="313502" tIns="156751" rIns="313502" bIns="156751" rtlCol="0" anchor="ctr"/>
          <a:lstStyle>
            <a:lvl1pPr algn="r">
              <a:defRPr sz="4100">
                <a:solidFill>
                  <a:schemeClr val="tx1">
                    <a:tint val="75000"/>
                  </a:schemeClr>
                </a:solidFill>
              </a:defRPr>
            </a:lvl1pPr>
          </a:lstStyle>
          <a:p>
            <a:fld id="{80A88567-67DA-8D40-A10C-301090538327}" type="slidenum">
              <a:rPr lang="en-US" smtClean="0"/>
              <a:t>‹#›</a:t>
            </a:fld>
            <a:endParaRPr lang="en-US" dirty="0"/>
          </a:p>
        </p:txBody>
      </p:sp>
    </p:spTree>
    <p:extLst>
      <p:ext uri="{BB962C8B-B14F-4D97-AF65-F5344CB8AC3E}">
        <p14:creationId xmlns:p14="http://schemas.microsoft.com/office/powerpoint/2010/main" val="217559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567510" rtl="0" eaLnBrk="1" latinLnBrk="0" hangingPunct="1">
        <a:spcBef>
          <a:spcPct val="0"/>
        </a:spcBef>
        <a:buNone/>
        <a:defRPr sz="15100" kern="1200">
          <a:solidFill>
            <a:schemeClr val="tx1"/>
          </a:solidFill>
          <a:latin typeface="+mj-lt"/>
          <a:ea typeface="+mj-ea"/>
          <a:cs typeface="+mj-cs"/>
        </a:defRPr>
      </a:lvl1pPr>
    </p:titleStyle>
    <p:bodyStyle>
      <a:lvl1pPr marL="1175633" indent="-1175633" algn="l" defTabSz="1567510" rtl="0" eaLnBrk="1" latinLnBrk="0" hangingPunct="1">
        <a:spcBef>
          <a:spcPct val="20000"/>
        </a:spcBef>
        <a:buFont typeface="Arial"/>
        <a:buChar char="•"/>
        <a:defRPr sz="11000" kern="1200">
          <a:solidFill>
            <a:schemeClr val="tx1"/>
          </a:solidFill>
          <a:latin typeface="+mn-lt"/>
          <a:ea typeface="+mn-ea"/>
          <a:cs typeface="+mn-cs"/>
        </a:defRPr>
      </a:lvl1pPr>
      <a:lvl2pPr marL="2547204" indent="-979694" algn="l" defTabSz="1567510" rtl="0" eaLnBrk="1" latinLnBrk="0" hangingPunct="1">
        <a:spcBef>
          <a:spcPct val="20000"/>
        </a:spcBef>
        <a:buFont typeface="Arial"/>
        <a:buChar char="–"/>
        <a:defRPr sz="9600" kern="1200">
          <a:solidFill>
            <a:schemeClr val="tx1"/>
          </a:solidFill>
          <a:latin typeface="+mn-lt"/>
          <a:ea typeface="+mn-ea"/>
          <a:cs typeface="+mn-cs"/>
        </a:defRPr>
      </a:lvl2pPr>
      <a:lvl3pPr marL="3918776" indent="-783755" algn="l" defTabSz="1567510" rtl="0" eaLnBrk="1" latinLnBrk="0" hangingPunct="1">
        <a:spcBef>
          <a:spcPct val="20000"/>
        </a:spcBef>
        <a:buFont typeface="Arial"/>
        <a:buChar char="•"/>
        <a:defRPr sz="8200" kern="1200">
          <a:solidFill>
            <a:schemeClr val="tx1"/>
          </a:solidFill>
          <a:latin typeface="+mn-lt"/>
          <a:ea typeface="+mn-ea"/>
          <a:cs typeface="+mn-cs"/>
        </a:defRPr>
      </a:lvl3pPr>
      <a:lvl4pPr marL="5486286" indent="-783755" algn="l" defTabSz="1567510" rtl="0" eaLnBrk="1" latinLnBrk="0" hangingPunct="1">
        <a:spcBef>
          <a:spcPct val="20000"/>
        </a:spcBef>
        <a:buFont typeface="Arial"/>
        <a:buChar char="–"/>
        <a:defRPr sz="6900" kern="1200">
          <a:solidFill>
            <a:schemeClr val="tx1"/>
          </a:solidFill>
          <a:latin typeface="+mn-lt"/>
          <a:ea typeface="+mn-ea"/>
          <a:cs typeface="+mn-cs"/>
        </a:defRPr>
      </a:lvl4pPr>
      <a:lvl5pPr marL="7053796" indent="-783755" algn="l" defTabSz="1567510" rtl="0" eaLnBrk="1" latinLnBrk="0" hangingPunct="1">
        <a:spcBef>
          <a:spcPct val="20000"/>
        </a:spcBef>
        <a:buFont typeface="Arial"/>
        <a:buChar char="»"/>
        <a:defRPr sz="6900" kern="1200">
          <a:solidFill>
            <a:schemeClr val="tx1"/>
          </a:solidFill>
          <a:latin typeface="+mn-lt"/>
          <a:ea typeface="+mn-ea"/>
          <a:cs typeface="+mn-cs"/>
        </a:defRPr>
      </a:lvl5pPr>
      <a:lvl6pPr marL="8621306" indent="-783755" algn="l" defTabSz="1567510" rtl="0" eaLnBrk="1" latinLnBrk="0" hangingPunct="1">
        <a:spcBef>
          <a:spcPct val="20000"/>
        </a:spcBef>
        <a:buFont typeface="Arial"/>
        <a:buChar char="•"/>
        <a:defRPr sz="6900" kern="1200">
          <a:solidFill>
            <a:schemeClr val="tx1"/>
          </a:solidFill>
          <a:latin typeface="+mn-lt"/>
          <a:ea typeface="+mn-ea"/>
          <a:cs typeface="+mn-cs"/>
        </a:defRPr>
      </a:lvl6pPr>
      <a:lvl7pPr marL="10188816" indent="-783755" algn="l" defTabSz="1567510" rtl="0" eaLnBrk="1" latinLnBrk="0" hangingPunct="1">
        <a:spcBef>
          <a:spcPct val="20000"/>
        </a:spcBef>
        <a:buFont typeface="Arial"/>
        <a:buChar char="•"/>
        <a:defRPr sz="6900" kern="1200">
          <a:solidFill>
            <a:schemeClr val="tx1"/>
          </a:solidFill>
          <a:latin typeface="+mn-lt"/>
          <a:ea typeface="+mn-ea"/>
          <a:cs typeface="+mn-cs"/>
        </a:defRPr>
      </a:lvl7pPr>
      <a:lvl8pPr marL="11756327" indent="-783755" algn="l" defTabSz="1567510" rtl="0" eaLnBrk="1" latinLnBrk="0" hangingPunct="1">
        <a:spcBef>
          <a:spcPct val="20000"/>
        </a:spcBef>
        <a:buFont typeface="Arial"/>
        <a:buChar char="•"/>
        <a:defRPr sz="6900" kern="1200">
          <a:solidFill>
            <a:schemeClr val="tx1"/>
          </a:solidFill>
          <a:latin typeface="+mn-lt"/>
          <a:ea typeface="+mn-ea"/>
          <a:cs typeface="+mn-cs"/>
        </a:defRPr>
      </a:lvl8pPr>
      <a:lvl9pPr marL="13323837" indent="-783755" algn="l" defTabSz="1567510" rtl="0" eaLnBrk="1" latinLnBrk="0" hangingPunct="1">
        <a:spcBef>
          <a:spcPct val="20000"/>
        </a:spcBef>
        <a:buFont typeface="Arial"/>
        <a:buChar char="•"/>
        <a:defRPr sz="6900" kern="1200">
          <a:solidFill>
            <a:schemeClr val="tx1"/>
          </a:solidFill>
          <a:latin typeface="+mn-lt"/>
          <a:ea typeface="+mn-ea"/>
          <a:cs typeface="+mn-cs"/>
        </a:defRPr>
      </a:lvl9pPr>
    </p:bodyStyle>
    <p:otherStyle>
      <a:defPPr>
        <a:defRPr lang="en-US"/>
      </a:defPPr>
      <a:lvl1pPr marL="0" algn="l" defTabSz="1567510" rtl="0" eaLnBrk="1" latinLnBrk="0" hangingPunct="1">
        <a:defRPr sz="6200" kern="1200">
          <a:solidFill>
            <a:schemeClr val="tx1"/>
          </a:solidFill>
          <a:latin typeface="+mn-lt"/>
          <a:ea typeface="+mn-ea"/>
          <a:cs typeface="+mn-cs"/>
        </a:defRPr>
      </a:lvl1pPr>
      <a:lvl2pPr marL="1567510" algn="l" defTabSz="1567510" rtl="0" eaLnBrk="1" latinLnBrk="0" hangingPunct="1">
        <a:defRPr sz="6200" kern="1200">
          <a:solidFill>
            <a:schemeClr val="tx1"/>
          </a:solidFill>
          <a:latin typeface="+mn-lt"/>
          <a:ea typeface="+mn-ea"/>
          <a:cs typeface="+mn-cs"/>
        </a:defRPr>
      </a:lvl2pPr>
      <a:lvl3pPr marL="3135020" algn="l" defTabSz="1567510" rtl="0" eaLnBrk="1" latinLnBrk="0" hangingPunct="1">
        <a:defRPr sz="6200" kern="1200">
          <a:solidFill>
            <a:schemeClr val="tx1"/>
          </a:solidFill>
          <a:latin typeface="+mn-lt"/>
          <a:ea typeface="+mn-ea"/>
          <a:cs typeface="+mn-cs"/>
        </a:defRPr>
      </a:lvl3pPr>
      <a:lvl4pPr marL="4702531" algn="l" defTabSz="1567510" rtl="0" eaLnBrk="1" latinLnBrk="0" hangingPunct="1">
        <a:defRPr sz="6200" kern="1200">
          <a:solidFill>
            <a:schemeClr val="tx1"/>
          </a:solidFill>
          <a:latin typeface="+mn-lt"/>
          <a:ea typeface="+mn-ea"/>
          <a:cs typeface="+mn-cs"/>
        </a:defRPr>
      </a:lvl4pPr>
      <a:lvl5pPr marL="6270041" algn="l" defTabSz="1567510" rtl="0" eaLnBrk="1" latinLnBrk="0" hangingPunct="1">
        <a:defRPr sz="6200" kern="1200">
          <a:solidFill>
            <a:schemeClr val="tx1"/>
          </a:solidFill>
          <a:latin typeface="+mn-lt"/>
          <a:ea typeface="+mn-ea"/>
          <a:cs typeface="+mn-cs"/>
        </a:defRPr>
      </a:lvl5pPr>
      <a:lvl6pPr marL="7837551" algn="l" defTabSz="1567510" rtl="0" eaLnBrk="1" latinLnBrk="0" hangingPunct="1">
        <a:defRPr sz="6200" kern="1200">
          <a:solidFill>
            <a:schemeClr val="tx1"/>
          </a:solidFill>
          <a:latin typeface="+mn-lt"/>
          <a:ea typeface="+mn-ea"/>
          <a:cs typeface="+mn-cs"/>
        </a:defRPr>
      </a:lvl6pPr>
      <a:lvl7pPr marL="9405061" algn="l" defTabSz="1567510" rtl="0" eaLnBrk="1" latinLnBrk="0" hangingPunct="1">
        <a:defRPr sz="6200" kern="1200">
          <a:solidFill>
            <a:schemeClr val="tx1"/>
          </a:solidFill>
          <a:latin typeface="+mn-lt"/>
          <a:ea typeface="+mn-ea"/>
          <a:cs typeface="+mn-cs"/>
        </a:defRPr>
      </a:lvl7pPr>
      <a:lvl8pPr marL="10972571" algn="l" defTabSz="1567510" rtl="0" eaLnBrk="1" latinLnBrk="0" hangingPunct="1">
        <a:defRPr sz="6200" kern="1200">
          <a:solidFill>
            <a:schemeClr val="tx1"/>
          </a:solidFill>
          <a:latin typeface="+mn-lt"/>
          <a:ea typeface="+mn-ea"/>
          <a:cs typeface="+mn-cs"/>
        </a:defRPr>
      </a:lvl8pPr>
      <a:lvl9pPr marL="12540082" algn="l" defTabSz="1567510" rtl="0" eaLnBrk="1" latinLnBrk="0" hangingPunct="1">
        <a:defRPr sz="6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flipH="1">
            <a:off x="0" y="31307173"/>
            <a:ext cx="21945600" cy="0"/>
          </a:xfrm>
          <a:prstGeom prst="line">
            <a:avLst/>
          </a:prstGeom>
          <a:ln>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59781" y="3422770"/>
            <a:ext cx="20880897" cy="830997"/>
          </a:xfrm>
          <a:prstGeom prst="rect">
            <a:avLst/>
          </a:prstGeom>
          <a:noFill/>
        </p:spPr>
        <p:txBody>
          <a:bodyPr wrap="square" rtlCol="0">
            <a:spAutoFit/>
          </a:bodyPr>
          <a:lstStyle/>
          <a:p>
            <a:pPr algn="ctr"/>
            <a:r>
              <a:rPr lang="en-US" sz="4800" b="1" dirty="0">
                <a:solidFill>
                  <a:srgbClr val="7030A0"/>
                </a:solidFill>
                <a:latin typeface="Franklin Gothic Book" panose="020B0503020102020204" pitchFamily="34" charset="0"/>
                <a:cs typeface="Franklin Gothic Book"/>
              </a:rPr>
              <a:t>Public-Private Partnerships and Health System Strengthening in Southern Africa</a:t>
            </a:r>
          </a:p>
        </p:txBody>
      </p:sp>
      <p:sp>
        <p:nvSpPr>
          <p:cNvPr id="15" name="TextBox 14"/>
          <p:cNvSpPr txBox="1"/>
          <p:nvPr/>
        </p:nvSpPr>
        <p:spPr>
          <a:xfrm>
            <a:off x="1017920" y="5513958"/>
            <a:ext cx="10466695" cy="784830"/>
          </a:xfrm>
          <a:prstGeom prst="rect">
            <a:avLst/>
          </a:prstGeom>
          <a:noFill/>
        </p:spPr>
        <p:txBody>
          <a:bodyPr wrap="square" rtlCol="0">
            <a:spAutoFit/>
          </a:bodyPr>
          <a:lstStyle/>
          <a:p>
            <a:r>
              <a:rPr lang="en-US" sz="4500" b="1" dirty="0">
                <a:solidFill>
                  <a:srgbClr val="7030A0"/>
                </a:solidFill>
                <a:latin typeface="Franklin Gothic Book" panose="020B0503020102020204" pitchFamily="34" charset="0"/>
                <a:cs typeface="Franklin Gothic Book"/>
              </a:rPr>
              <a:t>Project Goal &amp; Key Objectives</a:t>
            </a:r>
          </a:p>
        </p:txBody>
      </p:sp>
      <p:sp>
        <p:nvSpPr>
          <p:cNvPr id="16" name="TextBox 15"/>
          <p:cNvSpPr txBox="1"/>
          <p:nvPr/>
        </p:nvSpPr>
        <p:spPr>
          <a:xfrm>
            <a:off x="231698" y="12609629"/>
            <a:ext cx="10466695" cy="784830"/>
          </a:xfrm>
          <a:prstGeom prst="rect">
            <a:avLst/>
          </a:prstGeom>
          <a:noFill/>
        </p:spPr>
        <p:txBody>
          <a:bodyPr wrap="square" rtlCol="0">
            <a:spAutoFit/>
          </a:bodyPr>
          <a:lstStyle/>
          <a:p>
            <a:r>
              <a:rPr lang="en-US" sz="4500" b="1" dirty="0">
                <a:solidFill>
                  <a:srgbClr val="7030A0"/>
                </a:solidFill>
                <a:latin typeface="Franklin Gothic Book" panose="020B0503020102020204" pitchFamily="34" charset="0"/>
                <a:cs typeface="Franklin Gothic Book"/>
              </a:rPr>
              <a:t>Research Approach &amp; Methods</a:t>
            </a:r>
          </a:p>
        </p:txBody>
      </p:sp>
      <p:sp>
        <p:nvSpPr>
          <p:cNvPr id="17" name="TextBox 16"/>
          <p:cNvSpPr txBox="1"/>
          <p:nvPr/>
        </p:nvSpPr>
        <p:spPr>
          <a:xfrm>
            <a:off x="240091" y="18031541"/>
            <a:ext cx="10466695" cy="784830"/>
          </a:xfrm>
          <a:prstGeom prst="rect">
            <a:avLst/>
          </a:prstGeom>
          <a:noFill/>
        </p:spPr>
        <p:txBody>
          <a:bodyPr wrap="square" rtlCol="0">
            <a:spAutoFit/>
          </a:bodyPr>
          <a:lstStyle/>
          <a:p>
            <a:r>
              <a:rPr lang="en-US" sz="4500" b="1" dirty="0">
                <a:solidFill>
                  <a:srgbClr val="7030A0"/>
                </a:solidFill>
                <a:latin typeface="Franklin Gothic Book" panose="020B0503020102020204" pitchFamily="34" charset="0"/>
                <a:cs typeface="Franklin Gothic Book"/>
              </a:rPr>
              <a:t>Findings and Implications</a:t>
            </a:r>
          </a:p>
        </p:txBody>
      </p:sp>
      <p:sp>
        <p:nvSpPr>
          <p:cNvPr id="18" name="TextBox 17"/>
          <p:cNvSpPr txBox="1"/>
          <p:nvPr/>
        </p:nvSpPr>
        <p:spPr>
          <a:xfrm>
            <a:off x="336874" y="25859684"/>
            <a:ext cx="9532082" cy="784830"/>
          </a:xfrm>
          <a:prstGeom prst="rect">
            <a:avLst/>
          </a:prstGeom>
          <a:noFill/>
        </p:spPr>
        <p:txBody>
          <a:bodyPr wrap="square" rtlCol="0">
            <a:spAutoFit/>
          </a:bodyPr>
          <a:lstStyle/>
          <a:p>
            <a:r>
              <a:rPr lang="en-US" sz="4500" b="1" dirty="0">
                <a:solidFill>
                  <a:srgbClr val="7030A0"/>
                </a:solidFill>
                <a:latin typeface="Franklin Gothic Book" panose="020B0503020102020204" pitchFamily="34" charset="0"/>
                <a:cs typeface="Franklin Gothic Book"/>
              </a:rPr>
              <a:t>Contribution to Capacity Strengthening</a:t>
            </a:r>
          </a:p>
        </p:txBody>
      </p:sp>
      <p:sp>
        <p:nvSpPr>
          <p:cNvPr id="19" name="TextBox 18"/>
          <p:cNvSpPr txBox="1"/>
          <p:nvPr/>
        </p:nvSpPr>
        <p:spPr>
          <a:xfrm>
            <a:off x="1017920" y="31485825"/>
            <a:ext cx="10466695" cy="784830"/>
          </a:xfrm>
          <a:prstGeom prst="rect">
            <a:avLst/>
          </a:prstGeom>
          <a:noFill/>
        </p:spPr>
        <p:txBody>
          <a:bodyPr wrap="square" rtlCol="0">
            <a:spAutoFit/>
          </a:bodyPr>
          <a:lstStyle/>
          <a:p>
            <a:r>
              <a:rPr lang="en-US" sz="4500" b="1" dirty="0">
                <a:solidFill>
                  <a:srgbClr val="7030A0"/>
                </a:solidFill>
                <a:latin typeface="Franklin Gothic Book" panose="020B0503020102020204" pitchFamily="34" charset="0"/>
                <a:cs typeface="Franklin Gothic Book"/>
              </a:rPr>
              <a:t>Sustainability and Next Steps</a:t>
            </a:r>
          </a:p>
        </p:txBody>
      </p:sp>
      <p:sp>
        <p:nvSpPr>
          <p:cNvPr id="20" name="TextBox 19"/>
          <p:cNvSpPr txBox="1"/>
          <p:nvPr/>
        </p:nvSpPr>
        <p:spPr>
          <a:xfrm>
            <a:off x="3950340" y="4132400"/>
            <a:ext cx="15068550" cy="1000274"/>
          </a:xfrm>
          <a:prstGeom prst="rect">
            <a:avLst/>
          </a:prstGeom>
          <a:noFill/>
        </p:spPr>
        <p:txBody>
          <a:bodyPr wrap="square" rtlCol="0">
            <a:spAutoFit/>
          </a:bodyPr>
          <a:lstStyle/>
          <a:p>
            <a:pPr algn="ctr"/>
            <a:r>
              <a:rPr lang="en-US" sz="3500" dirty="0">
                <a:latin typeface="Franklin Gothic Book" panose="020B0503020102020204" pitchFamily="34" charset="0"/>
              </a:rPr>
              <a:t>Project Team: </a:t>
            </a:r>
            <a:r>
              <a:rPr lang="en-US" sz="2400" dirty="0">
                <a:latin typeface="Franklin Gothic Book" panose="020B0503020102020204" pitchFamily="34" charset="0"/>
              </a:rPr>
              <a:t>Dr Julius Mugwagwa - University College London and Dr Geoffrey Banda -University of Edinburgh</a:t>
            </a:r>
          </a:p>
        </p:txBody>
      </p:sp>
      <p:sp>
        <p:nvSpPr>
          <p:cNvPr id="25" name="TextBox 24"/>
          <p:cNvSpPr txBox="1"/>
          <p:nvPr/>
        </p:nvSpPr>
        <p:spPr>
          <a:xfrm>
            <a:off x="336874" y="6422403"/>
            <a:ext cx="12902876" cy="5632311"/>
          </a:xfrm>
          <a:prstGeom prst="rect">
            <a:avLst/>
          </a:prstGeom>
          <a:solidFill>
            <a:schemeClr val="bg1">
              <a:lumMod val="75000"/>
            </a:schemeClr>
          </a:solidFill>
        </p:spPr>
        <p:txBody>
          <a:bodyPr wrap="square" rtlCol="0">
            <a:spAutoFit/>
          </a:bodyPr>
          <a:lstStyle/>
          <a:p>
            <a:pPr algn="just"/>
            <a:r>
              <a:rPr lang="en-US" sz="3600" dirty="0">
                <a:latin typeface="Franklin Gothic Book" panose="020B0503020102020204" pitchFamily="34" charset="0"/>
              </a:rPr>
              <a:t>The project’s goals were to provide new empirical data and evidence from Botswana, Namibia, South Africa, Zambia and Zimbabwe on how Public Private Partnerships (PPPs) can be an innovative mechanism of supporting local pharmaceutical production that:</a:t>
            </a:r>
          </a:p>
          <a:p>
            <a:pPr marL="2024710" lvl="1" indent="-457200" algn="just">
              <a:buFont typeface="Arial" panose="020B0604020202020204" pitchFamily="34" charset="0"/>
              <a:buChar char="•"/>
            </a:pPr>
            <a:r>
              <a:rPr lang="en-US" sz="3600" dirty="0">
                <a:latin typeface="Franklin Gothic Book" panose="020B0503020102020204" pitchFamily="34" charset="0"/>
              </a:rPr>
              <a:t>supports local health </a:t>
            </a:r>
          </a:p>
          <a:p>
            <a:pPr marL="2024710" lvl="1" indent="-457200" algn="just">
              <a:buFont typeface="Arial" panose="020B0604020202020204" pitchFamily="34" charset="0"/>
              <a:buChar char="•"/>
            </a:pPr>
            <a:r>
              <a:rPr lang="en-US" sz="3600" dirty="0">
                <a:latin typeface="Franklin Gothic Book" panose="020B0503020102020204" pitchFamily="34" charset="0"/>
              </a:rPr>
              <a:t>results in social inclusion </a:t>
            </a:r>
          </a:p>
          <a:p>
            <a:pPr marL="2024710" lvl="1" indent="-457200" algn="just">
              <a:buFont typeface="Arial" panose="020B0604020202020204" pitchFamily="34" charset="0"/>
              <a:buChar char="•"/>
            </a:pPr>
            <a:r>
              <a:rPr lang="en-US" sz="3600" dirty="0">
                <a:latin typeface="Franklin Gothic Book" panose="020B0503020102020204" pitchFamily="34" charset="0"/>
              </a:rPr>
              <a:t>builds resilient, inclusive and sustainable responses to persistent and emerging health challenges to African countries</a:t>
            </a:r>
          </a:p>
        </p:txBody>
      </p:sp>
      <p:sp>
        <p:nvSpPr>
          <p:cNvPr id="27" name="TextBox 26"/>
          <p:cNvSpPr txBox="1"/>
          <p:nvPr/>
        </p:nvSpPr>
        <p:spPr>
          <a:xfrm>
            <a:off x="240091" y="13535830"/>
            <a:ext cx="14322001" cy="3970318"/>
          </a:xfrm>
          <a:prstGeom prst="rect">
            <a:avLst/>
          </a:prstGeom>
          <a:noFill/>
        </p:spPr>
        <p:txBody>
          <a:bodyPr wrap="square" rtlCol="0">
            <a:spAutoFit/>
          </a:bodyPr>
          <a:lstStyle/>
          <a:p>
            <a:pPr algn="just"/>
            <a:r>
              <a:rPr lang="en-US" sz="3600" dirty="0">
                <a:latin typeface="Franklin Gothic Book" panose="020B0503020102020204" pitchFamily="34" charset="0"/>
              </a:rPr>
              <a:t>Using the conceptual framework of a </a:t>
            </a:r>
            <a:r>
              <a:rPr lang="en-US" sz="3600" b="1" dirty="0">
                <a:latin typeface="Franklin Gothic Book" panose="020B0503020102020204" pitchFamily="34" charset="0"/>
              </a:rPr>
              <a:t>health-industry complex</a:t>
            </a:r>
            <a:r>
              <a:rPr lang="en-US" sz="3600" dirty="0">
                <a:latin typeface="Franklin Gothic Book" panose="020B0503020102020204" pitchFamily="34" charset="0"/>
              </a:rPr>
              <a:t> </a:t>
            </a:r>
            <a:r>
              <a:rPr lang="en-US" sz="3600" dirty="0">
                <a:solidFill>
                  <a:srgbClr val="7030A0"/>
                </a:solidFill>
                <a:latin typeface="Franklin Gothic Book" panose="020B0503020102020204" pitchFamily="34" charset="0"/>
              </a:rPr>
              <a:t>[</a:t>
            </a:r>
            <a:r>
              <a:rPr lang="en-US" sz="3600" i="1" dirty="0">
                <a:solidFill>
                  <a:srgbClr val="7030A0"/>
                </a:solidFill>
                <a:latin typeface="Franklin Gothic Book" panose="020B0503020102020204" pitchFamily="34" charset="0"/>
              </a:rPr>
              <a:t>infrastructures, linkages, synergies and capabilities that link local pharmaceutical industry and healthcare delivery</a:t>
            </a:r>
            <a:r>
              <a:rPr lang="en-US" sz="3600" dirty="0">
                <a:solidFill>
                  <a:srgbClr val="7030A0"/>
                </a:solidFill>
                <a:latin typeface="Franklin Gothic Book" panose="020B0503020102020204" pitchFamily="34" charset="0"/>
              </a:rPr>
              <a:t>] </a:t>
            </a:r>
            <a:r>
              <a:rPr lang="en-US" sz="3600" dirty="0">
                <a:latin typeface="Franklin Gothic Book" panose="020B0503020102020204" pitchFamily="34" charset="0"/>
              </a:rPr>
              <a:t>we used a mixed methods approach [interviews, document reviews and site visits] to investigate the role of PPPs as an innovative mechanism provide finance, technological capabilities and new business models to resource limited African countries and improve social inclusion and local health security.  </a:t>
            </a:r>
            <a:endParaRPr lang="en-US" sz="3600" i="1" dirty="0">
              <a:latin typeface="Franklin Gothic Book" panose="020B0503020102020204" pitchFamily="34" charset="0"/>
            </a:endParaRPr>
          </a:p>
        </p:txBody>
      </p:sp>
      <p:sp>
        <p:nvSpPr>
          <p:cNvPr id="28" name="TextBox 27"/>
          <p:cNvSpPr txBox="1"/>
          <p:nvPr/>
        </p:nvSpPr>
        <p:spPr>
          <a:xfrm>
            <a:off x="231698" y="18938402"/>
            <a:ext cx="20950177" cy="6740307"/>
          </a:xfrm>
          <a:prstGeom prst="rect">
            <a:avLst/>
          </a:prstGeom>
          <a:noFill/>
        </p:spPr>
        <p:txBody>
          <a:bodyPr wrap="square" rtlCol="0">
            <a:spAutoFit/>
          </a:bodyPr>
          <a:lstStyle/>
          <a:p>
            <a:pPr marL="457200" indent="-457200" algn="just">
              <a:buFont typeface="Arial" panose="020B0604020202020204" pitchFamily="34" charset="0"/>
              <a:buChar char="•"/>
            </a:pPr>
            <a:r>
              <a:rPr lang="en-US" sz="3600" b="1" dirty="0">
                <a:latin typeface="Franklin Gothic Book" panose="020B0503020102020204" pitchFamily="34" charset="0"/>
              </a:rPr>
              <a:t>The policy environment is ready </a:t>
            </a:r>
            <a:r>
              <a:rPr lang="en-US" sz="3600" dirty="0">
                <a:latin typeface="Franklin Gothic Book" panose="020B0503020102020204" pitchFamily="34" charset="0"/>
              </a:rPr>
              <a:t>– study countries have PPP policies and most have used PPPs in health research and innovation, pharmaceutical manufacturing and health service delivery.  However not all countries have specific departments that facilitate functioning of PPPs- except South Africa.</a:t>
            </a:r>
          </a:p>
          <a:p>
            <a:pPr marL="457200" indent="-457200" algn="just">
              <a:buFont typeface="Arial" panose="020B0604020202020204" pitchFamily="34" charset="0"/>
              <a:buChar char="•"/>
            </a:pPr>
            <a:r>
              <a:rPr lang="en-US" sz="3600" b="1" dirty="0">
                <a:latin typeface="Franklin Gothic Book" panose="020B0503020102020204" pitchFamily="34" charset="0"/>
              </a:rPr>
              <a:t>PPPs are a potential tool to deal with market deficiencies</a:t>
            </a:r>
            <a:r>
              <a:rPr lang="en-US" sz="3600" dirty="0">
                <a:latin typeface="Franklin Gothic Book" panose="020B0503020102020204" pitchFamily="34" charset="0"/>
              </a:rPr>
              <a:t> that hamper improved healthcare access and social inclusion.  Government or the private sector working separately may not be able to cope with the risks and uncertainty associated with enterprise and providing a social good [healthcare].</a:t>
            </a:r>
          </a:p>
          <a:p>
            <a:pPr marL="457200" indent="-457200" algn="just">
              <a:buFont typeface="Arial" panose="020B0604020202020204" pitchFamily="34" charset="0"/>
              <a:buChar char="•"/>
            </a:pPr>
            <a:r>
              <a:rPr lang="en-GB" sz="3600" b="1" dirty="0">
                <a:latin typeface="Franklin Gothic Book" panose="020B0503020102020204" pitchFamily="34" charset="0"/>
              </a:rPr>
              <a:t>PPPs aid economies of scale</a:t>
            </a:r>
            <a:r>
              <a:rPr lang="en-GB" sz="3600" dirty="0">
                <a:latin typeface="Franklin Gothic Book" panose="020B0503020102020204" pitchFamily="34" charset="0"/>
              </a:rPr>
              <a:t>, particularly of procurement, service provision but also research and development and manufacturing.</a:t>
            </a:r>
          </a:p>
          <a:p>
            <a:pPr marL="457200" indent="-457200" algn="just">
              <a:buFont typeface="Arial" panose="020B0604020202020204" pitchFamily="34" charset="0"/>
              <a:buChar char="•"/>
            </a:pPr>
            <a:r>
              <a:rPr lang="en-GB" sz="3600" b="1" dirty="0">
                <a:latin typeface="Franklin Gothic Book" panose="020B0503020102020204" pitchFamily="34" charset="0"/>
              </a:rPr>
              <a:t>PPPs can act as  ‘system integrators’ </a:t>
            </a:r>
            <a:r>
              <a:rPr lang="en-GB" sz="3600" dirty="0">
                <a:latin typeface="Franklin Gothic Book" panose="020B0503020102020204" pitchFamily="34" charset="0"/>
              </a:rPr>
              <a:t>leveraging knowledge and expertise across sectors public and private sectors to provide essential health technologies and healthcare services.  For example PPPs in health financing, access to antiretroviral (ARV) drugs for HIV, and market access for diagnostics and treatments for  care for HIV, TB and Malaria </a:t>
            </a:r>
            <a:endParaRPr lang="en-US" sz="3600" dirty="0">
              <a:latin typeface="Franklin Gothic Book" panose="020B0503020102020204" pitchFamily="34" charset="0"/>
            </a:endParaRPr>
          </a:p>
        </p:txBody>
      </p:sp>
      <p:sp>
        <p:nvSpPr>
          <p:cNvPr id="29" name="TextBox 28"/>
          <p:cNvSpPr txBox="1"/>
          <p:nvPr/>
        </p:nvSpPr>
        <p:spPr>
          <a:xfrm>
            <a:off x="342350" y="26798599"/>
            <a:ext cx="9150026" cy="3970318"/>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Franklin Gothic Book" panose="020B0503020102020204" pitchFamily="34" charset="0"/>
              </a:rPr>
              <a:t>PPPs contribute to technological capability upgrading in the pharmaceutical sector</a:t>
            </a:r>
          </a:p>
          <a:p>
            <a:pPr marL="457200" indent="-457200">
              <a:buFont typeface="Arial" panose="020B0604020202020204" pitchFamily="34" charset="0"/>
              <a:buChar char="•"/>
            </a:pPr>
            <a:r>
              <a:rPr lang="en-US" sz="3600" dirty="0">
                <a:latin typeface="Franklin Gothic Book" panose="020B0503020102020204" pitchFamily="34" charset="0"/>
              </a:rPr>
              <a:t>PPPs have contributed to better healthcare delivery in the Southern African countries studied</a:t>
            </a:r>
          </a:p>
          <a:p>
            <a:pPr marL="457200" indent="-457200">
              <a:buFont typeface="Arial" panose="020B0604020202020204" pitchFamily="34" charset="0"/>
              <a:buChar char="•"/>
            </a:pPr>
            <a:r>
              <a:rPr lang="en-US" sz="3600" dirty="0">
                <a:latin typeface="Franklin Gothic Book" panose="020B0503020102020204" pitchFamily="34" charset="0"/>
              </a:rPr>
              <a:t>PPPs help consolidate and augment skills across the public and private sector divide</a:t>
            </a:r>
          </a:p>
        </p:txBody>
      </p:sp>
      <p:sp>
        <p:nvSpPr>
          <p:cNvPr id="31" name="TextBox 30"/>
          <p:cNvSpPr txBox="1"/>
          <p:nvPr/>
        </p:nvSpPr>
        <p:spPr>
          <a:xfrm>
            <a:off x="10109310" y="31631765"/>
            <a:ext cx="4201106" cy="954107"/>
          </a:xfrm>
          <a:prstGeom prst="rect">
            <a:avLst/>
          </a:prstGeom>
          <a:noFill/>
        </p:spPr>
        <p:txBody>
          <a:bodyPr wrap="square" rtlCol="0">
            <a:spAutoFit/>
          </a:bodyPr>
          <a:lstStyle/>
          <a:p>
            <a:pPr algn="ctr"/>
            <a:r>
              <a:rPr lang="en-US" sz="2800" b="1" dirty="0">
                <a:solidFill>
                  <a:srgbClr val="92D050"/>
                </a:solidFill>
                <a:latin typeface="Franklin Gothic Book" panose="020B0503020102020204" pitchFamily="34" charset="0"/>
                <a:cs typeface="Neo Sans Std"/>
              </a:rPr>
              <a:t>www.scinnovent.org </a:t>
            </a:r>
          </a:p>
          <a:p>
            <a:pPr algn="ctr"/>
            <a:r>
              <a:rPr lang="en-US" sz="2800" b="1" dirty="0">
                <a:solidFill>
                  <a:srgbClr val="92D050"/>
                </a:solidFill>
                <a:latin typeface="Franklin Gothic Book" panose="020B0503020102020204" pitchFamily="34" charset="0"/>
                <a:cs typeface="Neo Sans Std"/>
              </a:rPr>
              <a:t>www.sgciafrica.org </a:t>
            </a:r>
          </a:p>
        </p:txBody>
      </p:sp>
      <p:pic>
        <p:nvPicPr>
          <p:cNvPr id="26" name="Picture 25" descr="A close up of a logo&#10;&#10;Description generated with high confidence"/>
          <p:cNvPicPr/>
          <p:nvPr/>
        </p:nvPicPr>
        <p:blipFill rotWithShape="1">
          <a:blip r:embed="rId2" cstate="print">
            <a:extLst>
              <a:ext uri="{28A0092B-C50C-407E-A947-70E740481C1C}">
                <a14:useLocalDpi xmlns:a14="http://schemas.microsoft.com/office/drawing/2010/main" val="0"/>
              </a:ext>
            </a:extLst>
          </a:blip>
          <a:srcRect l="8277" t="29576" r="8372" b="41451"/>
          <a:stretch/>
        </p:blipFill>
        <p:spPr bwMode="auto">
          <a:xfrm>
            <a:off x="6798730" y="183862"/>
            <a:ext cx="9012770" cy="2735585"/>
          </a:xfrm>
          <a:prstGeom prst="rect">
            <a:avLst/>
          </a:prstGeom>
          <a:ln>
            <a:noFill/>
          </a:ln>
          <a:extLst>
            <a:ext uri="{53640926-AAD7-44D8-BBD7-CCE9431645EC}">
              <a14:shadowObscured xmlns:a14="http://schemas.microsoft.com/office/drawing/2010/main"/>
            </a:ext>
          </a:extLst>
        </p:spPr>
      </p:pic>
      <p:pic>
        <p:nvPicPr>
          <p:cNvPr id="34" name="Picture 33"/>
          <p:cNvPicPr/>
          <p:nvPr/>
        </p:nvPicPr>
        <p:blipFill>
          <a:blip r:embed="rId3">
            <a:extLst>
              <a:ext uri="{28A0092B-C50C-407E-A947-70E740481C1C}">
                <a14:useLocalDpi xmlns:a14="http://schemas.microsoft.com/office/drawing/2010/main" val="0"/>
              </a:ext>
            </a:extLst>
          </a:blip>
          <a:srcRect/>
          <a:stretch>
            <a:fillRect/>
          </a:stretch>
        </p:blipFill>
        <p:spPr bwMode="auto">
          <a:xfrm>
            <a:off x="0" y="139307"/>
            <a:ext cx="5827300" cy="2921511"/>
          </a:xfrm>
          <a:prstGeom prst="rect">
            <a:avLst/>
          </a:prstGeom>
          <a:noFill/>
          <a:ln>
            <a:noFill/>
          </a:ln>
        </p:spPr>
      </p:pic>
      <p:pic>
        <p:nvPicPr>
          <p:cNvPr id="36" name="Picture 35" descr="Home"/>
          <p:cNvPicPr/>
          <p:nvPr/>
        </p:nvPicPr>
        <p:blipFill>
          <a:blip r:embed="rId4">
            <a:extLst>
              <a:ext uri="{28A0092B-C50C-407E-A947-70E740481C1C}">
                <a14:useLocalDpi xmlns:a14="http://schemas.microsoft.com/office/drawing/2010/main" val="0"/>
              </a:ext>
            </a:extLst>
          </a:blip>
          <a:srcRect/>
          <a:stretch>
            <a:fillRect/>
          </a:stretch>
        </p:blipFill>
        <p:spPr bwMode="auto">
          <a:xfrm>
            <a:off x="20061353" y="31577573"/>
            <a:ext cx="1222274" cy="11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emblem FINAL NYINGEN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19477" y="31400763"/>
            <a:ext cx="1187039" cy="130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p:nvPr/>
        </p:nvPicPr>
        <p:blipFill>
          <a:blip r:embed="rId6">
            <a:extLst>
              <a:ext uri="{28A0092B-C50C-407E-A947-70E740481C1C}">
                <a14:useLocalDpi xmlns:a14="http://schemas.microsoft.com/office/drawing/2010/main" val="0"/>
              </a:ext>
            </a:extLst>
          </a:blip>
          <a:srcRect/>
          <a:stretch>
            <a:fillRect/>
          </a:stretch>
        </p:blipFill>
        <p:spPr bwMode="auto">
          <a:xfrm>
            <a:off x="487526" y="31369837"/>
            <a:ext cx="8859674" cy="1314657"/>
          </a:xfrm>
          <a:prstGeom prst="rect">
            <a:avLst/>
          </a:prstGeom>
          <a:noFill/>
          <a:ln>
            <a:noFill/>
          </a:ln>
          <a:extLst/>
        </p:spPr>
      </p:pic>
      <p:pic>
        <p:nvPicPr>
          <p:cNvPr id="6" name="Picture 5"/>
          <p:cNvPicPr>
            <a:picLocks noChangeAspect="1"/>
          </p:cNvPicPr>
          <p:nvPr/>
        </p:nvPicPr>
        <p:blipFill>
          <a:blip r:embed="rId7"/>
          <a:stretch>
            <a:fillRect/>
          </a:stretch>
        </p:blipFill>
        <p:spPr>
          <a:xfrm>
            <a:off x="14957071" y="12939705"/>
            <a:ext cx="6748438" cy="5061329"/>
          </a:xfrm>
          <a:prstGeom prst="rect">
            <a:avLst/>
          </a:prstGeom>
        </p:spPr>
      </p:pic>
      <p:pic>
        <p:nvPicPr>
          <p:cNvPr id="23" name="Picture 22">
            <a:extLst>
              <a:ext uri="{FF2B5EF4-FFF2-40B4-BE49-F238E27FC236}">
                <a16:creationId xmlns:a16="http://schemas.microsoft.com/office/drawing/2014/main" id="{90CAB43C-82EC-4C55-A7C5-1F797F91393F}"/>
              </a:ext>
            </a:extLst>
          </p:cNvPr>
          <p:cNvPicPr>
            <a:picLocks noChangeAspect="1"/>
          </p:cNvPicPr>
          <p:nvPr/>
        </p:nvPicPr>
        <p:blipFill>
          <a:blip r:embed="rId8"/>
          <a:stretch>
            <a:fillRect/>
          </a:stretch>
        </p:blipFill>
        <p:spPr>
          <a:xfrm>
            <a:off x="17840882" y="78426"/>
            <a:ext cx="3931268" cy="3282590"/>
          </a:xfrm>
          <a:prstGeom prst="rect">
            <a:avLst/>
          </a:prstGeom>
        </p:spPr>
      </p:pic>
      <p:pic>
        <p:nvPicPr>
          <p:cNvPr id="3" name="Picture 2">
            <a:extLst>
              <a:ext uri="{FF2B5EF4-FFF2-40B4-BE49-F238E27FC236}">
                <a16:creationId xmlns:a16="http://schemas.microsoft.com/office/drawing/2014/main" id="{C419C34B-A588-48EB-8B8B-939C70A44EDC}"/>
              </a:ext>
            </a:extLst>
          </p:cNvPr>
          <p:cNvPicPr>
            <a:picLocks noChangeAspect="1"/>
          </p:cNvPicPr>
          <p:nvPr/>
        </p:nvPicPr>
        <p:blipFill>
          <a:blip r:embed="rId9"/>
          <a:stretch>
            <a:fillRect/>
          </a:stretch>
        </p:blipFill>
        <p:spPr>
          <a:xfrm>
            <a:off x="13345536" y="6499346"/>
            <a:ext cx="8449317" cy="5367394"/>
          </a:xfrm>
          <a:prstGeom prst="rect">
            <a:avLst/>
          </a:prstGeom>
        </p:spPr>
      </p:pic>
      <p:pic>
        <p:nvPicPr>
          <p:cNvPr id="4" name="Picture 3">
            <a:extLst>
              <a:ext uri="{FF2B5EF4-FFF2-40B4-BE49-F238E27FC236}">
                <a16:creationId xmlns:a16="http://schemas.microsoft.com/office/drawing/2014/main" id="{878F07EC-E1B9-4CE7-9927-098BAF455CF2}"/>
              </a:ext>
            </a:extLst>
          </p:cNvPr>
          <p:cNvPicPr>
            <a:picLocks noChangeAspect="1"/>
          </p:cNvPicPr>
          <p:nvPr/>
        </p:nvPicPr>
        <p:blipFill>
          <a:blip r:embed="rId10"/>
          <a:stretch>
            <a:fillRect/>
          </a:stretch>
        </p:blipFill>
        <p:spPr>
          <a:xfrm>
            <a:off x="10109310" y="25909304"/>
            <a:ext cx="11562001" cy="5161608"/>
          </a:xfrm>
          <a:prstGeom prst="rect">
            <a:avLst/>
          </a:prstGeom>
        </p:spPr>
      </p:pic>
    </p:spTree>
    <p:extLst>
      <p:ext uri="{BB962C8B-B14F-4D97-AF65-F5344CB8AC3E}">
        <p14:creationId xmlns:p14="http://schemas.microsoft.com/office/powerpoint/2010/main" val="4263665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7C61-68BA-4F81-A135-D4FC691DCD3E}"/>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6928609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P projects_Senegal workshop_templates" id="{FE39F8E0-3F1F-A040-A16D-8A87AA98369A}" vid="{B1D2919D-0222-B843-B842-7250431C142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FE0E36F68FA64CB05799EFA0ACCF2B" ma:contentTypeVersion="13" ma:contentTypeDescription="Create a new document." ma:contentTypeScope="" ma:versionID="83847e17cf3dd22b2a6623019084dbdb">
  <xsd:schema xmlns:xsd="http://www.w3.org/2001/XMLSchema" xmlns:xs="http://www.w3.org/2001/XMLSchema" xmlns:p="http://schemas.microsoft.com/office/2006/metadata/properties" xmlns:ns3="9474b198-7926-41f4-b2a3-eabde0d7045c" xmlns:ns4="ae05ca83-4dc5-4ff2-814a-dab5b47f385c" targetNamespace="http://schemas.microsoft.com/office/2006/metadata/properties" ma:root="true" ma:fieldsID="cb7b8ff9bface700c52109792c305801" ns3:_="" ns4:_="">
    <xsd:import namespace="9474b198-7926-41f4-b2a3-eabde0d7045c"/>
    <xsd:import namespace="ae05ca83-4dc5-4ff2-814a-dab5b47f385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74b198-7926-41f4-b2a3-eabde0d70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05ca83-4dc5-4ff2-814a-dab5b47f385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B5D41A-2A9D-4932-8CC3-9AD054FAB8C6}">
  <ds:schemaRefs>
    <ds:schemaRef ds:uri="http://purl.org/dc/dcmitype/"/>
    <ds:schemaRef ds:uri="9474b198-7926-41f4-b2a3-eabde0d7045c"/>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elements/1.1/"/>
    <ds:schemaRef ds:uri="ae05ca83-4dc5-4ff2-814a-dab5b47f385c"/>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F7B89460-F4C4-480A-A0BB-1C487B911923}">
  <ds:schemaRefs>
    <ds:schemaRef ds:uri="http://schemas.microsoft.com/sharepoint/v3/contenttype/forms"/>
  </ds:schemaRefs>
</ds:datastoreItem>
</file>

<file path=customXml/itemProps3.xml><?xml version="1.0" encoding="utf-8"?>
<ds:datastoreItem xmlns:ds="http://schemas.openxmlformats.org/officeDocument/2006/customXml" ds:itemID="{9218411C-9028-4F88-A145-C4EF4D4365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74b198-7926-41f4-b2a3-eabde0d7045c"/>
    <ds:schemaRef ds:uri="ae05ca83-4dc5-4ff2-814a-dab5b47f38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167</TotalTime>
  <Words>403</Words>
  <Application>Microsoft Office PowerPoint</Application>
  <PresentationFormat>Custom</PresentationFormat>
  <Paragraphs>21</Paragraphs>
  <Slides>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Franklin Gothic Book</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Mugwagwa, Julius</dc:creator>
  <cp:lastModifiedBy>Odongo, Dorine (AWARD)</cp:lastModifiedBy>
  <cp:revision>16</cp:revision>
  <dcterms:created xsi:type="dcterms:W3CDTF">2020-02-04T18:33:32Z</dcterms:created>
  <dcterms:modified xsi:type="dcterms:W3CDTF">2020-02-06T19:59:00Z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0x0101004AFE0E36F68FA64CB05799EFA0ACCF2B</vt:lpwstr>
  </property>
</Properties>
</file>