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21945600" cy="32918400"/>
  <p:notesSz cx="6858000" cy="9144000"/>
  <p:defaultTextStyle>
    <a:defPPr>
      <a:defRPr lang="en-US"/>
    </a:defPPr>
    <a:lvl1pPr marL="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21BBFCF-3029-4247-815B-70AA8D390241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927"/>
    <a:srgbClr val="2B7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580"/>
  </p:normalViewPr>
  <p:slideViewPr>
    <p:cSldViewPr snapToGrid="0" snapToObjects="1">
      <p:cViewPr>
        <p:scale>
          <a:sx n="30" d="100"/>
          <a:sy n="30" d="100"/>
        </p:scale>
        <p:origin x="2208" y="-2414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Temperature pH profile</a:t>
            </a:r>
          </a:p>
        </c:rich>
      </c:tx>
      <c:layout>
        <c:manualLayout>
          <c:xMode val="edge"/>
          <c:yMode val="edge"/>
          <c:x val="0.15009711286089303"/>
          <c:y val="1.164483260553132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Sheet3!$L$2</c:f>
              <c:strCache>
                <c:ptCount val="1"/>
                <c:pt idx="0">
                  <c:v>Single</c:v>
                </c:pt>
              </c:strCache>
            </c:strRef>
          </c:tx>
          <c:invertIfNegative val="0"/>
          <c:cat>
            <c:numRef>
              <c:f>Sheet3!$K$3:$K$9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</c:numCache>
            </c:numRef>
          </c:cat>
          <c:val>
            <c:numRef>
              <c:f>Sheet3!$L$3:$L$9</c:f>
              <c:numCache>
                <c:formatCode>General</c:formatCode>
                <c:ptCount val="7"/>
                <c:pt idx="0">
                  <c:v>27.43</c:v>
                </c:pt>
                <c:pt idx="1">
                  <c:v>38.83</c:v>
                </c:pt>
                <c:pt idx="2">
                  <c:v>39.4</c:v>
                </c:pt>
                <c:pt idx="3">
                  <c:v>35.17</c:v>
                </c:pt>
                <c:pt idx="4">
                  <c:v>37.1</c:v>
                </c:pt>
                <c:pt idx="5">
                  <c:v>37.9</c:v>
                </c:pt>
                <c:pt idx="6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0-4243-B812-6CB87E2CB6B9}"/>
            </c:ext>
          </c:extLst>
        </c:ser>
        <c:ser>
          <c:idx val="1"/>
          <c:order val="1"/>
          <c:tx>
            <c:strRef>
              <c:f>Sheet3!$M$2</c:f>
              <c:strCache>
                <c:ptCount val="1"/>
                <c:pt idx="0">
                  <c:v>Tower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Sheet3!$K$3:$K$9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</c:numCache>
            </c:numRef>
          </c:cat>
          <c:val>
            <c:numRef>
              <c:f>Sheet3!$M$3:$M$9</c:f>
              <c:numCache>
                <c:formatCode>General</c:formatCode>
                <c:ptCount val="7"/>
                <c:pt idx="0">
                  <c:v>27.8</c:v>
                </c:pt>
                <c:pt idx="1">
                  <c:v>35.870000000000005</c:v>
                </c:pt>
                <c:pt idx="2">
                  <c:v>38.1</c:v>
                </c:pt>
                <c:pt idx="3">
                  <c:v>37.4</c:v>
                </c:pt>
                <c:pt idx="4">
                  <c:v>37.9</c:v>
                </c:pt>
                <c:pt idx="5">
                  <c:v>37.230000000000011</c:v>
                </c:pt>
                <c:pt idx="6">
                  <c:v>37.130000000000003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D0-4243-B812-6CB87E2CB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2849296"/>
        <c:axId val="1092856368"/>
      </c:barChart>
      <c:lineChart>
        <c:grouping val="standard"/>
        <c:varyColors val="0"/>
        <c:ser>
          <c:idx val="2"/>
          <c:order val="2"/>
          <c:tx>
            <c:strRef>
              <c:f>Sheet3!$N$2</c:f>
              <c:strCache>
                <c:ptCount val="1"/>
                <c:pt idx="0">
                  <c:v>Single</c:v>
                </c:pt>
              </c:strCache>
            </c:strRef>
          </c:tx>
          <c:cat>
            <c:numRef>
              <c:f>Sheet3!$K$3:$K$9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</c:numCache>
            </c:numRef>
          </c:cat>
          <c:val>
            <c:numRef>
              <c:f>Sheet3!$N$3:$N$9</c:f>
              <c:numCache>
                <c:formatCode>General</c:formatCode>
                <c:ptCount val="7"/>
                <c:pt idx="0">
                  <c:v>3.67</c:v>
                </c:pt>
                <c:pt idx="1">
                  <c:v>3.7</c:v>
                </c:pt>
                <c:pt idx="2">
                  <c:v>3.57</c:v>
                </c:pt>
                <c:pt idx="3">
                  <c:v>3.8699999999999997</c:v>
                </c:pt>
                <c:pt idx="4">
                  <c:v>4</c:v>
                </c:pt>
                <c:pt idx="5">
                  <c:v>4.33</c:v>
                </c:pt>
                <c:pt idx="6">
                  <c:v>5.03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D0-4243-B812-6CB87E2CB6B9}"/>
            </c:ext>
          </c:extLst>
        </c:ser>
        <c:ser>
          <c:idx val="3"/>
          <c:order val="3"/>
          <c:tx>
            <c:strRef>
              <c:f>Sheet3!$O$2</c:f>
              <c:strCache>
                <c:ptCount val="1"/>
                <c:pt idx="0">
                  <c:v>Tower</c:v>
                </c:pt>
              </c:strCache>
            </c:strRef>
          </c:tx>
          <c:cat>
            <c:numRef>
              <c:f>Sheet3!$K$3:$K$9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</c:numCache>
            </c:numRef>
          </c:cat>
          <c:val>
            <c:numRef>
              <c:f>Sheet3!$O$3:$O$9</c:f>
              <c:numCache>
                <c:formatCode>General</c:formatCode>
                <c:ptCount val="7"/>
                <c:pt idx="0">
                  <c:v>3.73</c:v>
                </c:pt>
                <c:pt idx="1">
                  <c:v>3.57</c:v>
                </c:pt>
                <c:pt idx="2">
                  <c:v>3.77</c:v>
                </c:pt>
                <c:pt idx="3">
                  <c:v>3.6</c:v>
                </c:pt>
                <c:pt idx="4">
                  <c:v>3.8</c:v>
                </c:pt>
                <c:pt idx="5">
                  <c:v>3.9699999999999998</c:v>
                </c:pt>
                <c:pt idx="6">
                  <c:v>4.03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D0-4243-B812-6CB87E2CB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2856912"/>
        <c:axId val="1092855280"/>
      </c:lineChart>
      <c:catAx>
        <c:axId val="1092849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(h)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92856368"/>
        <c:crosses val="autoZero"/>
        <c:auto val="1"/>
        <c:lblAlgn val="ctr"/>
        <c:lblOffset val="100"/>
        <c:noMultiLvlLbl val="0"/>
      </c:catAx>
      <c:valAx>
        <c:axId val="1092856368"/>
        <c:scaling>
          <c:orientation val="minMax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Temp (oC)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92849296"/>
        <c:crosses val="autoZero"/>
        <c:crossBetween val="between"/>
      </c:valAx>
      <c:valAx>
        <c:axId val="1092855280"/>
        <c:scaling>
          <c:orientation val="minMax"/>
          <c:min val="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crossAx val="1092856912"/>
        <c:crosses val="max"/>
        <c:crossBetween val="between"/>
      </c:valAx>
      <c:catAx>
        <c:axId val="1092856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2855280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Temperature pH profile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639654775981203"/>
          <c:y val="0.15051474104407297"/>
          <c:w val="0.50935600791836511"/>
          <c:h val="0.59595600403322013"/>
        </c:manualLayout>
      </c:layout>
      <c:lineChart>
        <c:grouping val="standard"/>
        <c:varyColors val="0"/>
        <c:ser>
          <c:idx val="0"/>
          <c:order val="0"/>
          <c:tx>
            <c:strRef>
              <c:f>Sheet1!$L$24</c:f>
              <c:strCache>
                <c:ptCount val="1"/>
                <c:pt idx="0">
                  <c:v>15% extraction</c:v>
                </c:pt>
              </c:strCache>
            </c:strRef>
          </c:tx>
          <c:spPr>
            <a:ln w="38100">
              <a:prstDash val="sysDot"/>
            </a:ln>
          </c:spPr>
          <c:marker>
            <c:symbol val="none"/>
          </c:marker>
          <c:cat>
            <c:numRef>
              <c:f>Sheet1!$K$25:$K$31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</c:numCache>
            </c:numRef>
          </c:cat>
          <c:val>
            <c:numRef>
              <c:f>Sheet1!$L$25:$L$31</c:f>
              <c:numCache>
                <c:formatCode>General</c:formatCode>
                <c:ptCount val="7"/>
                <c:pt idx="0">
                  <c:v>24.3</c:v>
                </c:pt>
                <c:pt idx="1">
                  <c:v>28.5</c:v>
                </c:pt>
                <c:pt idx="2">
                  <c:v>35.200000000000003</c:v>
                </c:pt>
                <c:pt idx="3">
                  <c:v>43.2</c:v>
                </c:pt>
                <c:pt idx="4">
                  <c:v>45.1</c:v>
                </c:pt>
                <c:pt idx="5">
                  <c:v>46.8</c:v>
                </c:pt>
                <c:pt idx="6">
                  <c:v>43.2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8D-4C8E-8F7A-204643AA42FD}"/>
            </c:ext>
          </c:extLst>
        </c:ser>
        <c:ser>
          <c:idx val="1"/>
          <c:order val="1"/>
          <c:tx>
            <c:strRef>
              <c:f>Sheet1!$M$24</c:f>
              <c:strCache>
                <c:ptCount val="1"/>
                <c:pt idx="0">
                  <c:v>17% extraction</c:v>
                </c:pt>
              </c:strCache>
            </c:strRef>
          </c:tx>
          <c:spPr>
            <a:ln>
              <a:prstDash val="lgDash"/>
            </a:ln>
          </c:spPr>
          <c:marker>
            <c:symbol val="none"/>
          </c:marker>
          <c:cat>
            <c:numRef>
              <c:f>Sheet1!$K$25:$K$31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</c:numCache>
            </c:numRef>
          </c:cat>
          <c:val>
            <c:numRef>
              <c:f>Sheet1!$M$25:$M$31</c:f>
              <c:numCache>
                <c:formatCode>General</c:formatCode>
                <c:ptCount val="7"/>
                <c:pt idx="0">
                  <c:v>24.2</c:v>
                </c:pt>
                <c:pt idx="1">
                  <c:v>29.3</c:v>
                </c:pt>
                <c:pt idx="2">
                  <c:v>33.9</c:v>
                </c:pt>
                <c:pt idx="3">
                  <c:v>44.3</c:v>
                </c:pt>
                <c:pt idx="4">
                  <c:v>43.8</c:v>
                </c:pt>
                <c:pt idx="5">
                  <c:v>46.2</c:v>
                </c:pt>
                <c:pt idx="6">
                  <c:v>44.5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8D-4C8E-8F7A-204643AA42FD}"/>
            </c:ext>
          </c:extLst>
        </c:ser>
        <c:ser>
          <c:idx val="2"/>
          <c:order val="2"/>
          <c:tx>
            <c:strRef>
              <c:f>Sheet1!$N$24</c:f>
              <c:strCache>
                <c:ptCount val="1"/>
                <c:pt idx="0">
                  <c:v>20% extraction</c:v>
                </c:pt>
              </c:strCache>
            </c:strRef>
          </c:tx>
          <c:spPr>
            <a:ln w="28575">
              <a:prstDash val="sysDash"/>
            </a:ln>
          </c:spPr>
          <c:marker>
            <c:symbol val="none"/>
          </c:marker>
          <c:cat>
            <c:numRef>
              <c:f>Sheet1!$K$25:$K$31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</c:numCache>
            </c:numRef>
          </c:cat>
          <c:val>
            <c:numRef>
              <c:f>Sheet1!$N$25:$N$31</c:f>
              <c:numCache>
                <c:formatCode>General</c:formatCode>
                <c:ptCount val="7"/>
                <c:pt idx="0">
                  <c:v>24.9</c:v>
                </c:pt>
                <c:pt idx="1">
                  <c:v>32</c:v>
                </c:pt>
                <c:pt idx="2">
                  <c:v>38.200000000000003</c:v>
                </c:pt>
                <c:pt idx="3">
                  <c:v>43.1</c:v>
                </c:pt>
                <c:pt idx="4">
                  <c:v>43.2</c:v>
                </c:pt>
                <c:pt idx="5">
                  <c:v>40.6</c:v>
                </c:pt>
                <c:pt idx="6">
                  <c:v>38.200000000000003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8D-4C8E-8F7A-204643AA4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899184"/>
        <c:axId val="1317898096"/>
      </c:lineChart>
      <c:lineChart>
        <c:grouping val="standard"/>
        <c:varyColors val="0"/>
        <c:ser>
          <c:idx val="3"/>
          <c:order val="3"/>
          <c:tx>
            <c:strRef>
              <c:f>Sheet1!$O$24</c:f>
              <c:strCache>
                <c:ptCount val="1"/>
                <c:pt idx="0">
                  <c:v>15% extraction</c:v>
                </c:pt>
              </c:strCache>
            </c:strRef>
          </c:tx>
          <c:cat>
            <c:numRef>
              <c:f>Sheet1!$K$25:$K$31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</c:numCache>
            </c:numRef>
          </c:cat>
          <c:val>
            <c:numRef>
              <c:f>Sheet1!$O$25:$O$31</c:f>
              <c:numCache>
                <c:formatCode>General</c:formatCode>
                <c:ptCount val="7"/>
                <c:pt idx="0">
                  <c:v>2.96</c:v>
                </c:pt>
                <c:pt idx="1">
                  <c:v>3.8</c:v>
                </c:pt>
                <c:pt idx="2">
                  <c:v>3.9</c:v>
                </c:pt>
                <c:pt idx="3">
                  <c:v>4.0999999999999996</c:v>
                </c:pt>
                <c:pt idx="4">
                  <c:v>3.9</c:v>
                </c:pt>
                <c:pt idx="5">
                  <c:v>3.8</c:v>
                </c:pt>
                <c:pt idx="6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8D-4C8E-8F7A-204643AA42FD}"/>
            </c:ext>
          </c:extLst>
        </c:ser>
        <c:ser>
          <c:idx val="4"/>
          <c:order val="4"/>
          <c:tx>
            <c:strRef>
              <c:f>Sheet1!$P$24</c:f>
              <c:strCache>
                <c:ptCount val="1"/>
                <c:pt idx="0">
                  <c:v>17% extraction</c:v>
                </c:pt>
              </c:strCache>
            </c:strRef>
          </c:tx>
          <c:cat>
            <c:numRef>
              <c:f>Sheet1!$K$25:$K$31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</c:numCache>
            </c:numRef>
          </c:cat>
          <c:val>
            <c:numRef>
              <c:f>Sheet1!$P$25:$P$31</c:f>
              <c:numCache>
                <c:formatCode>General</c:formatCode>
                <c:ptCount val="7"/>
                <c:pt idx="0">
                  <c:v>3.17</c:v>
                </c:pt>
                <c:pt idx="1">
                  <c:v>3.4</c:v>
                </c:pt>
                <c:pt idx="2">
                  <c:v>3.4</c:v>
                </c:pt>
                <c:pt idx="3">
                  <c:v>4</c:v>
                </c:pt>
                <c:pt idx="4">
                  <c:v>4.0999999999999996</c:v>
                </c:pt>
                <c:pt idx="5">
                  <c:v>3.8</c:v>
                </c:pt>
                <c:pt idx="6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8D-4C8E-8F7A-204643AA42FD}"/>
            </c:ext>
          </c:extLst>
        </c:ser>
        <c:ser>
          <c:idx val="5"/>
          <c:order val="5"/>
          <c:tx>
            <c:strRef>
              <c:f>Sheet1!$Q$24</c:f>
              <c:strCache>
                <c:ptCount val="1"/>
                <c:pt idx="0">
                  <c:v>20% extraction</c:v>
                </c:pt>
              </c:strCache>
            </c:strRef>
          </c:tx>
          <c:cat>
            <c:numRef>
              <c:f>Sheet1!$K$25:$K$31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  <c:pt idx="6">
                  <c:v>144</c:v>
                </c:pt>
              </c:numCache>
            </c:numRef>
          </c:cat>
          <c:val>
            <c:numRef>
              <c:f>Sheet1!$Q$25:$Q$31</c:f>
              <c:numCache>
                <c:formatCode>General</c:formatCode>
                <c:ptCount val="7"/>
                <c:pt idx="0">
                  <c:v>3.3</c:v>
                </c:pt>
                <c:pt idx="1">
                  <c:v>3.5</c:v>
                </c:pt>
                <c:pt idx="2">
                  <c:v>3.3</c:v>
                </c:pt>
                <c:pt idx="3">
                  <c:v>3.9</c:v>
                </c:pt>
                <c:pt idx="4">
                  <c:v>3.8</c:v>
                </c:pt>
                <c:pt idx="5">
                  <c:v>4.5</c:v>
                </c:pt>
                <c:pt idx="6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8D-4C8E-8F7A-204643AA4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899728"/>
        <c:axId val="1317898640"/>
      </c:lineChart>
      <c:catAx>
        <c:axId val="1317899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(hours)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7898096"/>
        <c:crosses val="autoZero"/>
        <c:auto val="1"/>
        <c:lblAlgn val="ctr"/>
        <c:lblOffset val="100"/>
        <c:noMultiLvlLbl val="0"/>
      </c:catAx>
      <c:valAx>
        <c:axId val="1317898096"/>
        <c:scaling>
          <c:orientation val="minMax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Temp (oC)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7899184"/>
        <c:crosses val="autoZero"/>
        <c:crossBetween val="between"/>
        <c:majorUnit val="5"/>
      </c:valAx>
      <c:valAx>
        <c:axId val="1317898640"/>
        <c:scaling>
          <c:orientation val="minMax"/>
          <c:min val="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7899728"/>
        <c:crosses val="max"/>
        <c:crossBetween val="between"/>
        <c:majorUnit val="1"/>
      </c:valAx>
      <c:catAx>
        <c:axId val="1317899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789864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6589272068839498"/>
          <c:y val="0.2937000177030657"/>
          <c:w val="0.19945764843910641"/>
          <c:h val="0.43987284580629765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38016114461757E-2"/>
          <c:y val="2.2160999077840287E-2"/>
          <c:w val="0.82364190276131521"/>
          <c:h val="0.79170285011687835"/>
        </c:manualLayout>
      </c:layout>
      <c:scatterChart>
        <c:scatterStyle val="lineMarker"/>
        <c:varyColors val="0"/>
        <c:ser>
          <c:idx val="0"/>
          <c:order val="0"/>
          <c:tx>
            <c:strRef>
              <c:f>[mulindwa.xls]Sheet1!$B$1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5240310586176729"/>
                  <c:y val="-0.2277161708953047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y = 0.0436x + 2.3221</a:t>
                    </a:r>
                  </a:p>
                  <a:p>
                    <a:pPr>
                      <a:defRPr/>
                    </a:pPr>
                    <a:r>
                      <a:rPr lang="en-US"/>
                      <a:t>R² = 0.1516</a:t>
                    </a:r>
                  </a:p>
                  <a:p>
                    <a:pPr>
                      <a:defRPr/>
                    </a:pPr>
                    <a:r>
                      <a:rPr lang="en-US"/>
                      <a:t>p=0.0016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[mulindwa.xls]Sheet1!$A$2:$A$64</c:f>
              <c:numCache>
                <c:formatCode>General</c:formatCode>
                <c:ptCount val="63"/>
                <c:pt idx="0">
                  <c:v>25.1</c:v>
                </c:pt>
                <c:pt idx="1">
                  <c:v>24.8</c:v>
                </c:pt>
                <c:pt idx="2">
                  <c:v>24.9</c:v>
                </c:pt>
                <c:pt idx="3">
                  <c:v>31.1</c:v>
                </c:pt>
                <c:pt idx="4">
                  <c:v>32.1</c:v>
                </c:pt>
                <c:pt idx="5">
                  <c:v>32.700000000000003</c:v>
                </c:pt>
                <c:pt idx="6">
                  <c:v>35.4</c:v>
                </c:pt>
                <c:pt idx="7">
                  <c:v>36.6</c:v>
                </c:pt>
                <c:pt idx="8">
                  <c:v>39.799999999999997</c:v>
                </c:pt>
                <c:pt idx="9">
                  <c:v>43.9</c:v>
                </c:pt>
                <c:pt idx="10">
                  <c:v>43.5</c:v>
                </c:pt>
                <c:pt idx="11">
                  <c:v>41.9</c:v>
                </c:pt>
                <c:pt idx="12">
                  <c:v>43.1</c:v>
                </c:pt>
                <c:pt idx="13">
                  <c:v>45.4</c:v>
                </c:pt>
                <c:pt idx="14">
                  <c:v>41.1</c:v>
                </c:pt>
                <c:pt idx="15">
                  <c:v>38.200000000000003</c:v>
                </c:pt>
                <c:pt idx="16">
                  <c:v>41.1</c:v>
                </c:pt>
                <c:pt idx="17">
                  <c:v>42.4</c:v>
                </c:pt>
                <c:pt idx="18">
                  <c:v>41</c:v>
                </c:pt>
                <c:pt idx="19">
                  <c:v>38.1</c:v>
                </c:pt>
                <c:pt idx="20">
                  <c:v>35.5</c:v>
                </c:pt>
                <c:pt idx="21">
                  <c:v>23.9</c:v>
                </c:pt>
                <c:pt idx="22">
                  <c:v>24.2</c:v>
                </c:pt>
                <c:pt idx="23">
                  <c:v>24.5</c:v>
                </c:pt>
                <c:pt idx="24">
                  <c:v>29.8</c:v>
                </c:pt>
                <c:pt idx="25">
                  <c:v>28.4</c:v>
                </c:pt>
                <c:pt idx="26">
                  <c:v>29.7</c:v>
                </c:pt>
                <c:pt idx="27">
                  <c:v>33.1</c:v>
                </c:pt>
                <c:pt idx="28">
                  <c:v>34.700000000000003</c:v>
                </c:pt>
                <c:pt idx="29">
                  <c:v>33.9</c:v>
                </c:pt>
                <c:pt idx="30">
                  <c:v>44.5</c:v>
                </c:pt>
                <c:pt idx="31">
                  <c:v>46</c:v>
                </c:pt>
                <c:pt idx="32">
                  <c:v>42.4</c:v>
                </c:pt>
                <c:pt idx="33">
                  <c:v>45.5</c:v>
                </c:pt>
                <c:pt idx="34">
                  <c:v>43.1</c:v>
                </c:pt>
                <c:pt idx="35">
                  <c:v>42.7</c:v>
                </c:pt>
                <c:pt idx="36">
                  <c:v>45.7</c:v>
                </c:pt>
                <c:pt idx="37">
                  <c:v>46.5</c:v>
                </c:pt>
                <c:pt idx="38">
                  <c:v>46.5</c:v>
                </c:pt>
                <c:pt idx="39">
                  <c:v>42.5</c:v>
                </c:pt>
                <c:pt idx="40">
                  <c:v>45</c:v>
                </c:pt>
                <c:pt idx="41">
                  <c:v>45.9</c:v>
                </c:pt>
                <c:pt idx="42">
                  <c:v>24.3</c:v>
                </c:pt>
                <c:pt idx="43">
                  <c:v>24</c:v>
                </c:pt>
                <c:pt idx="44">
                  <c:v>24.6</c:v>
                </c:pt>
                <c:pt idx="45">
                  <c:v>28.5</c:v>
                </c:pt>
                <c:pt idx="46">
                  <c:v>28.4</c:v>
                </c:pt>
                <c:pt idx="47">
                  <c:v>28.5</c:v>
                </c:pt>
                <c:pt idx="48">
                  <c:v>35.9</c:v>
                </c:pt>
                <c:pt idx="49">
                  <c:v>36.700000000000003</c:v>
                </c:pt>
                <c:pt idx="50">
                  <c:v>33.1</c:v>
                </c:pt>
                <c:pt idx="51">
                  <c:v>40.1</c:v>
                </c:pt>
                <c:pt idx="52">
                  <c:v>43.1</c:v>
                </c:pt>
                <c:pt idx="53">
                  <c:v>46.4</c:v>
                </c:pt>
                <c:pt idx="54">
                  <c:v>45.1</c:v>
                </c:pt>
                <c:pt idx="55">
                  <c:v>44.1</c:v>
                </c:pt>
                <c:pt idx="56">
                  <c:v>46.2</c:v>
                </c:pt>
                <c:pt idx="57">
                  <c:v>46.7</c:v>
                </c:pt>
                <c:pt idx="58">
                  <c:v>46.5</c:v>
                </c:pt>
                <c:pt idx="59">
                  <c:v>47.2</c:v>
                </c:pt>
                <c:pt idx="60">
                  <c:v>45.2</c:v>
                </c:pt>
                <c:pt idx="61">
                  <c:v>44.5</c:v>
                </c:pt>
                <c:pt idx="62">
                  <c:v>39.9</c:v>
                </c:pt>
              </c:numCache>
            </c:numRef>
          </c:xVal>
          <c:yVal>
            <c:numRef>
              <c:f>[mulindwa.xls]Sheet1!$B$2:$B$64</c:f>
              <c:numCache>
                <c:formatCode>General</c:formatCode>
                <c:ptCount val="63"/>
                <c:pt idx="0">
                  <c:v>3.33</c:v>
                </c:pt>
                <c:pt idx="1">
                  <c:v>3.31</c:v>
                </c:pt>
                <c:pt idx="2">
                  <c:v>3.25</c:v>
                </c:pt>
                <c:pt idx="3">
                  <c:v>3.54</c:v>
                </c:pt>
                <c:pt idx="4">
                  <c:v>3.55</c:v>
                </c:pt>
                <c:pt idx="5">
                  <c:v>3.54</c:v>
                </c:pt>
                <c:pt idx="6">
                  <c:v>3.35</c:v>
                </c:pt>
                <c:pt idx="7">
                  <c:v>3.24</c:v>
                </c:pt>
                <c:pt idx="8">
                  <c:v>3.3</c:v>
                </c:pt>
                <c:pt idx="9">
                  <c:v>3.78</c:v>
                </c:pt>
                <c:pt idx="10">
                  <c:v>4</c:v>
                </c:pt>
                <c:pt idx="11">
                  <c:v>3.91</c:v>
                </c:pt>
                <c:pt idx="12">
                  <c:v>3.86</c:v>
                </c:pt>
                <c:pt idx="13">
                  <c:v>3.86</c:v>
                </c:pt>
                <c:pt idx="14">
                  <c:v>3.77</c:v>
                </c:pt>
                <c:pt idx="15">
                  <c:v>4.53</c:v>
                </c:pt>
                <c:pt idx="16">
                  <c:v>4.34</c:v>
                </c:pt>
                <c:pt idx="17">
                  <c:v>4.55</c:v>
                </c:pt>
                <c:pt idx="18">
                  <c:v>7.16</c:v>
                </c:pt>
                <c:pt idx="19">
                  <c:v>7.21</c:v>
                </c:pt>
                <c:pt idx="20">
                  <c:v>7</c:v>
                </c:pt>
                <c:pt idx="21">
                  <c:v>3.11</c:v>
                </c:pt>
                <c:pt idx="22">
                  <c:v>3.21</c:v>
                </c:pt>
                <c:pt idx="23">
                  <c:v>3.2</c:v>
                </c:pt>
                <c:pt idx="24">
                  <c:v>3.38</c:v>
                </c:pt>
                <c:pt idx="25">
                  <c:v>3.34</c:v>
                </c:pt>
                <c:pt idx="26">
                  <c:v>3.36</c:v>
                </c:pt>
                <c:pt idx="27">
                  <c:v>3.5</c:v>
                </c:pt>
                <c:pt idx="28">
                  <c:v>3.32</c:v>
                </c:pt>
                <c:pt idx="29">
                  <c:v>3.51</c:v>
                </c:pt>
                <c:pt idx="30">
                  <c:v>4.01</c:v>
                </c:pt>
                <c:pt idx="31">
                  <c:v>4.12</c:v>
                </c:pt>
                <c:pt idx="32">
                  <c:v>3.99</c:v>
                </c:pt>
                <c:pt idx="33">
                  <c:v>4.04</c:v>
                </c:pt>
                <c:pt idx="34">
                  <c:v>4.1100000000000003</c:v>
                </c:pt>
                <c:pt idx="35">
                  <c:v>4.07</c:v>
                </c:pt>
                <c:pt idx="36">
                  <c:v>3.8</c:v>
                </c:pt>
                <c:pt idx="37">
                  <c:v>3.71</c:v>
                </c:pt>
                <c:pt idx="38">
                  <c:v>3.92</c:v>
                </c:pt>
                <c:pt idx="39">
                  <c:v>4.2699999999999996</c:v>
                </c:pt>
                <c:pt idx="40">
                  <c:v>4.3</c:v>
                </c:pt>
                <c:pt idx="41">
                  <c:v>4.22</c:v>
                </c:pt>
                <c:pt idx="42">
                  <c:v>3</c:v>
                </c:pt>
                <c:pt idx="43">
                  <c:v>2.99</c:v>
                </c:pt>
                <c:pt idx="44">
                  <c:v>2.89</c:v>
                </c:pt>
                <c:pt idx="45">
                  <c:v>3.77</c:v>
                </c:pt>
                <c:pt idx="46">
                  <c:v>3.77</c:v>
                </c:pt>
                <c:pt idx="47">
                  <c:v>3.73</c:v>
                </c:pt>
                <c:pt idx="48">
                  <c:v>3.95</c:v>
                </c:pt>
                <c:pt idx="49">
                  <c:v>3.91</c:v>
                </c:pt>
                <c:pt idx="50">
                  <c:v>3.87</c:v>
                </c:pt>
                <c:pt idx="51">
                  <c:v>4.16</c:v>
                </c:pt>
                <c:pt idx="52">
                  <c:v>4.1100000000000003</c:v>
                </c:pt>
                <c:pt idx="53">
                  <c:v>4.01</c:v>
                </c:pt>
                <c:pt idx="54">
                  <c:v>3.83</c:v>
                </c:pt>
                <c:pt idx="55">
                  <c:v>3.88</c:v>
                </c:pt>
                <c:pt idx="56">
                  <c:v>4</c:v>
                </c:pt>
                <c:pt idx="57">
                  <c:v>3.82</c:v>
                </c:pt>
                <c:pt idx="58">
                  <c:v>3.81</c:v>
                </c:pt>
                <c:pt idx="59">
                  <c:v>3.76</c:v>
                </c:pt>
                <c:pt idx="60">
                  <c:v>5.3</c:v>
                </c:pt>
                <c:pt idx="61">
                  <c:v>5.0999999999999996</c:v>
                </c:pt>
                <c:pt idx="62">
                  <c:v>5.31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EA-4C82-A5B9-21EBCB285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7442336"/>
        <c:axId val="1097442880"/>
      </c:scatterChart>
      <c:valAx>
        <c:axId val="1097442336"/>
        <c:scaling>
          <c:orientation val="minMax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(oC)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97442880"/>
        <c:crosses val="autoZero"/>
        <c:crossBetween val="midCat"/>
      </c:valAx>
      <c:valAx>
        <c:axId val="10974428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974423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6A257-4726-4D5E-872E-77F8ABB4A837}" type="doc">
      <dgm:prSet loTypeId="urn:microsoft.com/office/officeart/2005/8/layout/cycle4#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D2D552-D93D-49F3-B4A9-E64381E6228E}">
      <dgm:prSet phldrT="[Text]" custT="1"/>
      <dgm:spPr/>
      <dgm:t>
        <a:bodyPr/>
        <a:lstStyle/>
        <a:p>
          <a:r>
            <a:rPr lang="en-GB" sz="3600" dirty="0">
              <a:latin typeface="Franklin Gothic Book" panose="020B0503020102020204" pitchFamily="34" charset="0"/>
            </a:rPr>
            <a:t>Research, farmers </a:t>
          </a:r>
        </a:p>
      </dgm:t>
    </dgm:pt>
    <dgm:pt modelId="{57010A6F-50CB-4D46-8DEC-384EAE591E28}" type="parTrans" cxnId="{F10485CC-0B6A-4B20-BF20-85B38F1EF338}">
      <dgm:prSet/>
      <dgm:spPr/>
      <dgm:t>
        <a:bodyPr/>
        <a:lstStyle/>
        <a:p>
          <a:endParaRPr lang="en-GB"/>
        </a:p>
      </dgm:t>
    </dgm:pt>
    <dgm:pt modelId="{E23D7E24-8E74-4DD9-8E94-32E30071C4A6}" type="sibTrans" cxnId="{F10485CC-0B6A-4B20-BF20-85B38F1EF338}">
      <dgm:prSet/>
      <dgm:spPr/>
      <dgm:t>
        <a:bodyPr/>
        <a:lstStyle/>
        <a:p>
          <a:endParaRPr lang="en-GB"/>
        </a:p>
      </dgm:t>
    </dgm:pt>
    <dgm:pt modelId="{DC1E657D-A319-4ACD-B9EF-EA6AC23DD942}">
      <dgm:prSet phldrT="[Text]" custT="1"/>
      <dgm:spPr/>
      <dgm:t>
        <a:bodyPr/>
        <a:lstStyle/>
        <a:p>
          <a:pPr>
            <a:buNone/>
          </a:pPr>
          <a:r>
            <a:rPr lang="en-GB" sz="2400" b="1" dirty="0">
              <a:latin typeface="Franklin Gothic Book" panose="020B0503020102020204" pitchFamily="34" charset="0"/>
            </a:rPr>
            <a:t>PROBLEM </a:t>
          </a:r>
          <a:endParaRPr lang="en-GB" sz="2400" dirty="0">
            <a:latin typeface="Franklin Gothic Book" panose="020B0503020102020204" pitchFamily="34" charset="0"/>
          </a:endParaRPr>
        </a:p>
      </dgm:t>
    </dgm:pt>
    <dgm:pt modelId="{3A1F6708-42E7-49E1-9CB5-B950C9A6FC47}" type="parTrans" cxnId="{7761F902-ED49-462E-BAA6-4D421C28D7FC}">
      <dgm:prSet/>
      <dgm:spPr/>
      <dgm:t>
        <a:bodyPr/>
        <a:lstStyle/>
        <a:p>
          <a:endParaRPr lang="en-GB"/>
        </a:p>
      </dgm:t>
    </dgm:pt>
    <dgm:pt modelId="{57503D98-E5A2-4820-BFEB-286E39993992}" type="sibTrans" cxnId="{7761F902-ED49-462E-BAA6-4D421C28D7FC}">
      <dgm:prSet/>
      <dgm:spPr/>
      <dgm:t>
        <a:bodyPr/>
        <a:lstStyle/>
        <a:p>
          <a:endParaRPr lang="en-GB"/>
        </a:p>
      </dgm:t>
    </dgm:pt>
    <dgm:pt modelId="{E78BF550-8979-4222-AEEF-E4A00690812E}">
      <dgm:prSet phldrT="[Text]" custT="1"/>
      <dgm:spPr/>
      <dgm:t>
        <a:bodyPr/>
        <a:lstStyle/>
        <a:p>
          <a:r>
            <a:rPr lang="en-GB" sz="3600" dirty="0">
              <a:latin typeface="Franklin Gothic Book" panose="020B0503020102020204" pitchFamily="34" charset="0"/>
            </a:rPr>
            <a:t>Research</a:t>
          </a:r>
        </a:p>
      </dgm:t>
    </dgm:pt>
    <dgm:pt modelId="{FE29CEF9-4A1B-4E22-91C1-4A927BDBA2BB}" type="parTrans" cxnId="{D72F3DA8-8C0A-4799-9E4A-E740B1C9CC26}">
      <dgm:prSet/>
      <dgm:spPr/>
      <dgm:t>
        <a:bodyPr/>
        <a:lstStyle/>
        <a:p>
          <a:endParaRPr lang="en-GB"/>
        </a:p>
      </dgm:t>
    </dgm:pt>
    <dgm:pt modelId="{4A8290CD-910B-4995-B5BB-12C816DD6E5D}" type="sibTrans" cxnId="{D72F3DA8-8C0A-4799-9E4A-E740B1C9CC26}">
      <dgm:prSet/>
      <dgm:spPr/>
      <dgm:t>
        <a:bodyPr/>
        <a:lstStyle/>
        <a:p>
          <a:endParaRPr lang="en-GB"/>
        </a:p>
      </dgm:t>
    </dgm:pt>
    <dgm:pt modelId="{3E6734D0-946D-4A38-BC1E-D21275DEFDBC}">
      <dgm:prSet phldrT="[Text]" custT="1"/>
      <dgm:spPr/>
      <dgm:t>
        <a:bodyPr/>
        <a:lstStyle/>
        <a:p>
          <a:pPr>
            <a:buNone/>
          </a:pPr>
          <a:r>
            <a:rPr lang="en-GB" sz="2400" b="1" dirty="0">
              <a:latin typeface="Franklin Gothic Book" panose="020B0503020102020204" pitchFamily="34" charset="0"/>
            </a:rPr>
            <a:t>PROCESS INNOVATION </a:t>
          </a:r>
          <a:endParaRPr lang="en-GB" sz="2400" dirty="0">
            <a:latin typeface="Franklin Gothic Book" panose="020B0503020102020204" pitchFamily="34" charset="0"/>
          </a:endParaRPr>
        </a:p>
      </dgm:t>
    </dgm:pt>
    <dgm:pt modelId="{86DC0307-ECBE-4FDE-928F-5695C1D972E5}" type="parTrans" cxnId="{E9749843-A59B-4B76-BB54-C074F64B669D}">
      <dgm:prSet/>
      <dgm:spPr/>
      <dgm:t>
        <a:bodyPr/>
        <a:lstStyle/>
        <a:p>
          <a:endParaRPr lang="en-GB"/>
        </a:p>
      </dgm:t>
    </dgm:pt>
    <dgm:pt modelId="{6D2BD79F-8988-4CB5-A5AE-CFDD411D4CA8}" type="sibTrans" cxnId="{E9749843-A59B-4B76-BB54-C074F64B669D}">
      <dgm:prSet/>
      <dgm:spPr/>
      <dgm:t>
        <a:bodyPr/>
        <a:lstStyle/>
        <a:p>
          <a:endParaRPr lang="en-GB"/>
        </a:p>
      </dgm:t>
    </dgm:pt>
    <dgm:pt modelId="{3FA34CD8-1473-41B6-B7A3-0ACC8A888D31}">
      <dgm:prSet phldrT="[Text]" custT="1"/>
      <dgm:spPr/>
      <dgm:t>
        <a:bodyPr/>
        <a:lstStyle/>
        <a:p>
          <a:r>
            <a:rPr lang="en-GB" sz="3600" dirty="0">
              <a:latin typeface="Franklin Gothic Book" panose="020B0503020102020204" pitchFamily="34" charset="0"/>
            </a:rPr>
            <a:t>Research and processors</a:t>
          </a:r>
        </a:p>
      </dgm:t>
    </dgm:pt>
    <dgm:pt modelId="{6DA68D0B-66EC-4735-91F2-F50CB83A174F}" type="parTrans" cxnId="{284687BB-8E12-4332-9CC3-E156E5C8C310}">
      <dgm:prSet/>
      <dgm:spPr/>
      <dgm:t>
        <a:bodyPr/>
        <a:lstStyle/>
        <a:p>
          <a:endParaRPr lang="en-GB"/>
        </a:p>
      </dgm:t>
    </dgm:pt>
    <dgm:pt modelId="{23C29426-634C-4918-94BA-977B43C9EA17}" type="sibTrans" cxnId="{284687BB-8E12-4332-9CC3-E156E5C8C310}">
      <dgm:prSet/>
      <dgm:spPr/>
      <dgm:t>
        <a:bodyPr/>
        <a:lstStyle/>
        <a:p>
          <a:endParaRPr lang="en-GB"/>
        </a:p>
      </dgm:t>
    </dgm:pt>
    <dgm:pt modelId="{891E9229-6EE9-4009-B2F6-099C5A98860B}">
      <dgm:prSet phldrT="[Text]" custT="1"/>
      <dgm:spPr/>
      <dgm:t>
        <a:bodyPr/>
        <a:lstStyle/>
        <a:p>
          <a:r>
            <a:rPr lang="en-GB" sz="2400" b="1" dirty="0">
              <a:latin typeface="Franklin Gothic Book" panose="020B0503020102020204" pitchFamily="34" charset="0"/>
            </a:rPr>
            <a:t>        OUTPUTS</a:t>
          </a:r>
          <a:endParaRPr lang="en-GB" sz="2400" dirty="0">
            <a:latin typeface="Franklin Gothic Book" panose="020B0503020102020204" pitchFamily="34" charset="0"/>
          </a:endParaRPr>
        </a:p>
      </dgm:t>
    </dgm:pt>
    <dgm:pt modelId="{190439D6-BF4E-45DC-91CB-4754E56B9CFA}" type="parTrans" cxnId="{0E0641A7-F816-498E-B8E1-4AA81D10C770}">
      <dgm:prSet/>
      <dgm:spPr/>
      <dgm:t>
        <a:bodyPr/>
        <a:lstStyle/>
        <a:p>
          <a:endParaRPr lang="en-GB"/>
        </a:p>
      </dgm:t>
    </dgm:pt>
    <dgm:pt modelId="{E97228C8-2768-420C-9803-888B7BAA3AD6}" type="sibTrans" cxnId="{0E0641A7-F816-498E-B8E1-4AA81D10C770}">
      <dgm:prSet/>
      <dgm:spPr/>
      <dgm:t>
        <a:bodyPr/>
        <a:lstStyle/>
        <a:p>
          <a:endParaRPr lang="en-GB"/>
        </a:p>
      </dgm:t>
    </dgm:pt>
    <dgm:pt modelId="{E553C0DF-720A-4449-B913-AE4293A61AD2}">
      <dgm:prSet phldrT="[Text]" custT="1"/>
      <dgm:spPr/>
      <dgm:t>
        <a:bodyPr/>
        <a:lstStyle/>
        <a:p>
          <a:r>
            <a:rPr lang="en-GB" sz="3200" dirty="0">
              <a:latin typeface="Franklin Gothic Book" panose="020B0503020102020204" pitchFamily="34" charset="0"/>
            </a:rPr>
            <a:t>Farmers, extension workers, society, government and policy</a:t>
          </a:r>
        </a:p>
      </dgm:t>
    </dgm:pt>
    <dgm:pt modelId="{FC6FF90A-DAF7-4A7B-80D8-3B1ECF4793C3}" type="parTrans" cxnId="{6C53573F-F9E1-49A8-80E7-6658CDD19314}">
      <dgm:prSet/>
      <dgm:spPr/>
      <dgm:t>
        <a:bodyPr/>
        <a:lstStyle/>
        <a:p>
          <a:endParaRPr lang="en-GB"/>
        </a:p>
      </dgm:t>
    </dgm:pt>
    <dgm:pt modelId="{6722B6E8-3F16-4A95-92CE-CB3FA7E687D9}" type="sibTrans" cxnId="{6C53573F-F9E1-49A8-80E7-6658CDD19314}">
      <dgm:prSet/>
      <dgm:spPr/>
      <dgm:t>
        <a:bodyPr/>
        <a:lstStyle/>
        <a:p>
          <a:endParaRPr lang="en-GB"/>
        </a:p>
      </dgm:t>
    </dgm:pt>
    <dgm:pt modelId="{5873A48E-1B37-46DB-BF03-50BABE8A734C}">
      <dgm:prSet phldrT="[Text]" custT="1"/>
      <dgm:spPr/>
      <dgm:t>
        <a:bodyPr/>
        <a:lstStyle/>
        <a:p>
          <a:pPr>
            <a:buNone/>
          </a:pPr>
          <a:r>
            <a:rPr lang="en-GB" sz="2400" b="1" dirty="0">
              <a:latin typeface="Franklin Gothic Book" panose="020B0503020102020204" pitchFamily="34" charset="0"/>
            </a:rPr>
            <a:t>IMPACT</a:t>
          </a:r>
          <a:endParaRPr lang="en-GB" sz="2400" dirty="0">
            <a:latin typeface="Franklin Gothic Book" panose="020B0503020102020204" pitchFamily="34" charset="0"/>
          </a:endParaRPr>
        </a:p>
      </dgm:t>
    </dgm:pt>
    <dgm:pt modelId="{4E82CFD3-E6F6-46DA-907B-7C797720F4CD}" type="parTrans" cxnId="{FC9F5D1A-5BC7-4EE8-8496-1E107CE97257}">
      <dgm:prSet/>
      <dgm:spPr/>
      <dgm:t>
        <a:bodyPr/>
        <a:lstStyle/>
        <a:p>
          <a:endParaRPr lang="en-GB"/>
        </a:p>
      </dgm:t>
    </dgm:pt>
    <dgm:pt modelId="{A2ADB303-D11F-4379-9349-11FA51D67D33}" type="sibTrans" cxnId="{FC9F5D1A-5BC7-4EE8-8496-1E107CE97257}">
      <dgm:prSet/>
      <dgm:spPr/>
      <dgm:t>
        <a:bodyPr/>
        <a:lstStyle/>
        <a:p>
          <a:endParaRPr lang="en-GB"/>
        </a:p>
      </dgm:t>
    </dgm:pt>
    <dgm:pt modelId="{DAE4062C-907F-44B6-B4B7-7B31615AADE0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Underutilized cocoa waste;</a:t>
          </a:r>
        </a:p>
      </dgm:t>
    </dgm:pt>
    <dgm:pt modelId="{686B6029-F2BB-4AEC-9A93-0DA341E14D38}" type="parTrans" cxnId="{622EED22-DCA2-4F17-BBE8-106A3841FB07}">
      <dgm:prSet/>
      <dgm:spPr/>
      <dgm:t>
        <a:bodyPr/>
        <a:lstStyle/>
        <a:p>
          <a:endParaRPr lang="en-GB"/>
        </a:p>
      </dgm:t>
    </dgm:pt>
    <dgm:pt modelId="{63B18B76-30F7-4F2E-A6F8-AD690582D2BA}" type="sibTrans" cxnId="{622EED22-DCA2-4F17-BBE8-106A3841FB07}">
      <dgm:prSet/>
      <dgm:spPr/>
      <dgm:t>
        <a:bodyPr/>
        <a:lstStyle/>
        <a:p>
          <a:endParaRPr lang="en-GB"/>
        </a:p>
      </dgm:t>
    </dgm:pt>
    <dgm:pt modelId="{14485176-00D9-4009-895B-E1E997EF390E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Poorly fermented cocoa beans with variable quality</a:t>
          </a:r>
        </a:p>
      </dgm:t>
    </dgm:pt>
    <dgm:pt modelId="{A32071B0-576C-4BEE-BAB0-C8C66AC2015E}" type="parTrans" cxnId="{67BECB46-665D-405C-9E54-AF51C3225867}">
      <dgm:prSet/>
      <dgm:spPr/>
      <dgm:t>
        <a:bodyPr/>
        <a:lstStyle/>
        <a:p>
          <a:endParaRPr lang="en-GB"/>
        </a:p>
      </dgm:t>
    </dgm:pt>
    <dgm:pt modelId="{C37FE122-EBB8-424A-A9D5-6FE4282F8B96}" type="sibTrans" cxnId="{67BECB46-665D-405C-9E54-AF51C3225867}">
      <dgm:prSet/>
      <dgm:spPr/>
      <dgm:t>
        <a:bodyPr/>
        <a:lstStyle/>
        <a:p>
          <a:endParaRPr lang="en-GB"/>
        </a:p>
      </dgm:t>
    </dgm:pt>
    <dgm:pt modelId="{68F081FF-CC43-430A-B303-ABFEB4578394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Using known yeast starter culture to ferment cocoa; </a:t>
          </a:r>
        </a:p>
      </dgm:t>
    </dgm:pt>
    <dgm:pt modelId="{726C17F5-E827-41E5-871A-2BAAAB895C20}" type="parTrans" cxnId="{03288BA1-EC53-4501-9719-6048AF4039EC}">
      <dgm:prSet/>
      <dgm:spPr/>
      <dgm:t>
        <a:bodyPr/>
        <a:lstStyle/>
        <a:p>
          <a:endParaRPr lang="en-GB"/>
        </a:p>
      </dgm:t>
    </dgm:pt>
    <dgm:pt modelId="{AF6C1878-CA2E-424E-9273-FAB780F9E062}" type="sibTrans" cxnId="{03288BA1-EC53-4501-9719-6048AF4039EC}">
      <dgm:prSet/>
      <dgm:spPr/>
      <dgm:t>
        <a:bodyPr/>
        <a:lstStyle/>
        <a:p>
          <a:endParaRPr lang="en-GB"/>
        </a:p>
      </dgm:t>
    </dgm:pt>
    <dgm:pt modelId="{888AE972-13F9-4B9D-9778-4AA8BF21434F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Modified fermentation      process</a:t>
          </a:r>
        </a:p>
      </dgm:t>
    </dgm:pt>
    <dgm:pt modelId="{51144CEC-70FE-4F83-8582-374C1D20FDBB}" type="parTrans" cxnId="{357806BC-DB94-4A0F-A536-7BD6AD1BCEBC}">
      <dgm:prSet/>
      <dgm:spPr/>
      <dgm:t>
        <a:bodyPr/>
        <a:lstStyle/>
        <a:p>
          <a:endParaRPr lang="en-GB"/>
        </a:p>
      </dgm:t>
    </dgm:pt>
    <dgm:pt modelId="{7E042A7E-37FC-4D81-AE17-C4807B8821B1}" type="sibTrans" cxnId="{357806BC-DB94-4A0F-A536-7BD6AD1BCEBC}">
      <dgm:prSet/>
      <dgm:spPr/>
      <dgm:t>
        <a:bodyPr/>
        <a:lstStyle/>
        <a:p>
          <a:endParaRPr lang="en-GB"/>
        </a:p>
      </dgm:t>
    </dgm:pt>
    <dgm:pt modelId="{BCECF41C-1B83-4F2C-AA70-B8D59E22A33D}">
      <dgm:prSet custT="1"/>
      <dgm:spPr/>
      <dgm:t>
        <a:bodyPr/>
        <a:lstStyle/>
        <a:p>
          <a:endParaRPr lang="en-GB" sz="2400" dirty="0">
            <a:latin typeface="Franklin Gothic Book" panose="020B0503020102020204" pitchFamily="34" charset="0"/>
          </a:endParaRPr>
        </a:p>
      </dgm:t>
    </dgm:pt>
    <dgm:pt modelId="{37BC4C13-8390-41D3-A329-75C0469686BF}" type="parTrans" cxnId="{DD3D7940-F5A7-417A-94B4-DF66AADD224A}">
      <dgm:prSet/>
      <dgm:spPr/>
      <dgm:t>
        <a:bodyPr/>
        <a:lstStyle/>
        <a:p>
          <a:endParaRPr lang="en-GB"/>
        </a:p>
      </dgm:t>
    </dgm:pt>
    <dgm:pt modelId="{5677122B-7301-4D51-ACEB-068C9E33F64E}" type="sibTrans" cxnId="{DD3D7940-F5A7-417A-94B4-DF66AADD224A}">
      <dgm:prSet/>
      <dgm:spPr/>
      <dgm:t>
        <a:bodyPr/>
        <a:lstStyle/>
        <a:p>
          <a:endParaRPr lang="en-GB"/>
        </a:p>
      </dgm:t>
    </dgm:pt>
    <dgm:pt modelId="{6449620E-9AE5-4CB9-BD56-3BB80F84645F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Well fermented cocoa beans</a:t>
          </a:r>
        </a:p>
      </dgm:t>
    </dgm:pt>
    <dgm:pt modelId="{6024FB7D-F28D-4345-B991-029510EFFB0A}" type="parTrans" cxnId="{42B95E0C-CFC0-4E52-9A16-B9648A43F41D}">
      <dgm:prSet/>
      <dgm:spPr/>
      <dgm:t>
        <a:bodyPr/>
        <a:lstStyle/>
        <a:p>
          <a:endParaRPr lang="en-GB"/>
        </a:p>
      </dgm:t>
    </dgm:pt>
    <dgm:pt modelId="{57615CDB-0CBA-4695-AA2E-6B13C9B00B44}" type="sibTrans" cxnId="{42B95E0C-CFC0-4E52-9A16-B9648A43F41D}">
      <dgm:prSet/>
      <dgm:spPr/>
      <dgm:t>
        <a:bodyPr/>
        <a:lstStyle/>
        <a:p>
          <a:endParaRPr lang="en-GB"/>
        </a:p>
      </dgm:t>
    </dgm:pt>
    <dgm:pt modelId="{D3AA697A-535C-4E81-8D2C-D935FC7B34C2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New products (brandy and wine)</a:t>
          </a:r>
        </a:p>
      </dgm:t>
    </dgm:pt>
    <dgm:pt modelId="{96F77820-6E69-4458-8ADB-BB26A36BECF1}" type="parTrans" cxnId="{2BEEF18E-A8B5-45CF-B5C8-554C707A90D9}">
      <dgm:prSet/>
      <dgm:spPr/>
      <dgm:t>
        <a:bodyPr/>
        <a:lstStyle/>
        <a:p>
          <a:endParaRPr lang="en-GB"/>
        </a:p>
      </dgm:t>
    </dgm:pt>
    <dgm:pt modelId="{92806827-8159-4D08-B4A3-44EFF3BFE5C5}" type="sibTrans" cxnId="{2BEEF18E-A8B5-45CF-B5C8-554C707A90D9}">
      <dgm:prSet/>
      <dgm:spPr/>
      <dgm:t>
        <a:bodyPr/>
        <a:lstStyle/>
        <a:p>
          <a:endParaRPr lang="en-GB"/>
        </a:p>
      </dgm:t>
    </dgm:pt>
    <dgm:pt modelId="{B881ECB2-D3AF-44E3-A8F3-5D28036F47CE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Publications</a:t>
          </a:r>
        </a:p>
      </dgm:t>
    </dgm:pt>
    <dgm:pt modelId="{F30524BB-817E-4D80-8FCC-87F3C55200AA}" type="parTrans" cxnId="{A272F190-D378-4ECD-82B7-C1DBDB25293E}">
      <dgm:prSet/>
      <dgm:spPr/>
      <dgm:t>
        <a:bodyPr/>
        <a:lstStyle/>
        <a:p>
          <a:endParaRPr lang="en-GB"/>
        </a:p>
      </dgm:t>
    </dgm:pt>
    <dgm:pt modelId="{68E87FDE-3057-4AF6-A898-926B3A82EE55}" type="sibTrans" cxnId="{A272F190-D378-4ECD-82B7-C1DBDB25293E}">
      <dgm:prSet/>
      <dgm:spPr/>
      <dgm:t>
        <a:bodyPr/>
        <a:lstStyle/>
        <a:p>
          <a:endParaRPr lang="en-GB"/>
        </a:p>
      </dgm:t>
    </dgm:pt>
    <dgm:pt modelId="{6D8B7D0D-C694-4ACD-8B04-356472A4C43F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Better prices</a:t>
          </a:r>
        </a:p>
      </dgm:t>
    </dgm:pt>
    <dgm:pt modelId="{FA22BAFD-F035-4188-9BB9-C16162A9C3E7}" type="parTrans" cxnId="{0385226D-8A5E-478A-BF64-73CB9E2169CA}">
      <dgm:prSet/>
      <dgm:spPr/>
      <dgm:t>
        <a:bodyPr/>
        <a:lstStyle/>
        <a:p>
          <a:endParaRPr lang="en-GB"/>
        </a:p>
      </dgm:t>
    </dgm:pt>
    <dgm:pt modelId="{6B0ADA24-3B76-4164-AA3E-126525A8C80C}" type="sibTrans" cxnId="{0385226D-8A5E-478A-BF64-73CB9E2169CA}">
      <dgm:prSet/>
      <dgm:spPr/>
      <dgm:t>
        <a:bodyPr/>
        <a:lstStyle/>
        <a:p>
          <a:endParaRPr lang="en-GB"/>
        </a:p>
      </dgm:t>
    </dgm:pt>
    <dgm:pt modelId="{213CE8A0-1920-4EB0-808E-AAA4982ABFCD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Extra income to farmers</a:t>
          </a:r>
        </a:p>
      </dgm:t>
    </dgm:pt>
    <dgm:pt modelId="{C99CA52B-E0AD-4A92-9FA0-482CC1B6C718}" type="parTrans" cxnId="{32FCCDEB-D8AC-44FC-958C-A149FD717E39}">
      <dgm:prSet/>
      <dgm:spPr/>
      <dgm:t>
        <a:bodyPr/>
        <a:lstStyle/>
        <a:p>
          <a:endParaRPr lang="en-GB"/>
        </a:p>
      </dgm:t>
    </dgm:pt>
    <dgm:pt modelId="{1B18F8AE-D48C-4E4C-BB77-78986ECFE8EB}" type="sibTrans" cxnId="{32FCCDEB-D8AC-44FC-958C-A149FD717E39}">
      <dgm:prSet/>
      <dgm:spPr/>
      <dgm:t>
        <a:bodyPr/>
        <a:lstStyle/>
        <a:p>
          <a:endParaRPr lang="en-GB"/>
        </a:p>
      </dgm:t>
    </dgm:pt>
    <dgm:pt modelId="{A1035E09-F9C8-4D27-A311-98BCD70A8DCB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Consistent quality and assured safety)</a:t>
          </a:r>
        </a:p>
      </dgm:t>
    </dgm:pt>
    <dgm:pt modelId="{85768D45-0584-4C4A-B7CF-5721388611FD}" type="parTrans" cxnId="{BBC1EA84-9FE3-46CE-A245-0BEAFC200137}">
      <dgm:prSet/>
      <dgm:spPr/>
      <dgm:t>
        <a:bodyPr/>
        <a:lstStyle/>
        <a:p>
          <a:endParaRPr lang="en-GB"/>
        </a:p>
      </dgm:t>
    </dgm:pt>
    <dgm:pt modelId="{8F276D0B-2ACC-41C0-8791-BE947FDB1E7D}" type="sibTrans" cxnId="{BBC1EA84-9FE3-46CE-A245-0BEAFC200137}">
      <dgm:prSet/>
      <dgm:spPr/>
      <dgm:t>
        <a:bodyPr/>
        <a:lstStyle/>
        <a:p>
          <a:endParaRPr lang="en-GB"/>
        </a:p>
      </dgm:t>
    </dgm:pt>
    <dgm:pt modelId="{49A47BE1-C5D2-4CB0-8C7A-3322713824CE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Environmentally friendly processes</a:t>
          </a:r>
        </a:p>
      </dgm:t>
    </dgm:pt>
    <dgm:pt modelId="{F8B36409-D57F-41B5-8FA4-5EBDC35D04DA}" type="parTrans" cxnId="{B0BC51EC-CBB2-48B1-97BB-F7CA1C6D76B9}">
      <dgm:prSet/>
      <dgm:spPr/>
      <dgm:t>
        <a:bodyPr/>
        <a:lstStyle/>
        <a:p>
          <a:endParaRPr lang="en-GB"/>
        </a:p>
      </dgm:t>
    </dgm:pt>
    <dgm:pt modelId="{8330B326-22C6-4A3C-8430-1387836310E7}" type="sibTrans" cxnId="{B0BC51EC-CBB2-48B1-97BB-F7CA1C6D76B9}">
      <dgm:prSet/>
      <dgm:spPr/>
      <dgm:t>
        <a:bodyPr/>
        <a:lstStyle/>
        <a:p>
          <a:endParaRPr lang="en-GB"/>
        </a:p>
      </dgm:t>
    </dgm:pt>
    <dgm:pt modelId="{4DC7B68A-017D-490C-8B28-D1EE015F60D9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Better governance of the cocoa value chain</a:t>
          </a:r>
        </a:p>
      </dgm:t>
    </dgm:pt>
    <dgm:pt modelId="{AF39B310-1504-49E7-8EB3-FC819E8E2A56}" type="parTrans" cxnId="{366D0A38-6A0B-4E56-9BDA-C4ED5BCACC16}">
      <dgm:prSet/>
      <dgm:spPr/>
      <dgm:t>
        <a:bodyPr/>
        <a:lstStyle/>
        <a:p>
          <a:endParaRPr lang="en-GB"/>
        </a:p>
      </dgm:t>
    </dgm:pt>
    <dgm:pt modelId="{9957CFBD-B49F-4FF5-A647-BC79F8565235}" type="sibTrans" cxnId="{366D0A38-6A0B-4E56-9BDA-C4ED5BCACC16}">
      <dgm:prSet/>
      <dgm:spPr/>
      <dgm:t>
        <a:bodyPr/>
        <a:lstStyle/>
        <a:p>
          <a:endParaRPr lang="en-GB"/>
        </a:p>
      </dgm:t>
    </dgm:pt>
    <dgm:pt modelId="{44E1D9B7-4FB9-426E-AB14-CC8F256E13B5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Laborious fermentation method</a:t>
          </a:r>
        </a:p>
      </dgm:t>
    </dgm:pt>
    <dgm:pt modelId="{22E78978-732D-459D-B2B2-52B19F16E5B5}" type="parTrans" cxnId="{03BEDDF9-704A-4251-B143-A25F823EC56B}">
      <dgm:prSet/>
      <dgm:spPr/>
      <dgm:t>
        <a:bodyPr/>
        <a:lstStyle/>
        <a:p>
          <a:endParaRPr lang="en-GB"/>
        </a:p>
      </dgm:t>
    </dgm:pt>
    <dgm:pt modelId="{702B86BD-FD07-44E7-8293-10D222849253}" type="sibTrans" cxnId="{03BEDDF9-704A-4251-B143-A25F823EC56B}">
      <dgm:prSet/>
      <dgm:spPr/>
      <dgm:t>
        <a:bodyPr/>
        <a:lstStyle/>
        <a:p>
          <a:endParaRPr lang="en-GB"/>
        </a:p>
      </dgm:t>
    </dgm:pt>
    <dgm:pt modelId="{FA7534CC-56DE-4A3B-A897-B4C8390BFAA2}">
      <dgm:prSet custT="1"/>
      <dgm:spPr/>
      <dgm:t>
        <a:bodyPr/>
        <a:lstStyle/>
        <a:p>
          <a:r>
            <a:rPr lang="en-GB" sz="2800" dirty="0">
              <a:latin typeface="Franklin Gothic Book" panose="020B0503020102020204" pitchFamily="34" charset="0"/>
            </a:rPr>
            <a:t>Value addition to wastes</a:t>
          </a:r>
        </a:p>
      </dgm:t>
    </dgm:pt>
    <dgm:pt modelId="{E3AA87B6-BD93-44AC-B984-BD0EAF80582F}" type="parTrans" cxnId="{F9F39F65-B416-4027-A345-AAAC709DE58A}">
      <dgm:prSet/>
      <dgm:spPr/>
      <dgm:t>
        <a:bodyPr/>
        <a:lstStyle/>
        <a:p>
          <a:endParaRPr lang="en-US"/>
        </a:p>
      </dgm:t>
    </dgm:pt>
    <dgm:pt modelId="{1598A33E-4447-4ED5-9D2A-76709B2DE1DF}" type="sibTrans" cxnId="{F9F39F65-B416-4027-A345-AAAC709DE58A}">
      <dgm:prSet/>
      <dgm:spPr/>
      <dgm:t>
        <a:bodyPr/>
        <a:lstStyle/>
        <a:p>
          <a:endParaRPr lang="en-US"/>
        </a:p>
      </dgm:t>
    </dgm:pt>
    <dgm:pt modelId="{CED154AE-D19E-4573-A841-740D1AB6A11A}" type="pres">
      <dgm:prSet presAssocID="{EA46A257-4726-4D5E-872E-77F8ABB4A83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3641488-A7F0-4699-8221-EB89EAA5EC63}" type="pres">
      <dgm:prSet presAssocID="{EA46A257-4726-4D5E-872E-77F8ABB4A837}" presName="children" presStyleCnt="0"/>
      <dgm:spPr/>
    </dgm:pt>
    <dgm:pt modelId="{61842D1B-60F9-43E7-A026-FC6CE4CF54FC}" type="pres">
      <dgm:prSet presAssocID="{EA46A257-4726-4D5E-872E-77F8ABB4A837}" presName="child1group" presStyleCnt="0"/>
      <dgm:spPr/>
    </dgm:pt>
    <dgm:pt modelId="{FCFBBEAE-3599-4A2E-8FEC-7AE9F5CB6A3D}" type="pres">
      <dgm:prSet presAssocID="{EA46A257-4726-4D5E-872E-77F8ABB4A837}" presName="child1" presStyleLbl="bgAcc1" presStyleIdx="0" presStyleCnt="4" custScaleX="126164" custScaleY="116440" custLinFactNeighborX="-9869" custLinFactNeighborY="-10852"/>
      <dgm:spPr/>
    </dgm:pt>
    <dgm:pt modelId="{4B3F04FD-5A79-406B-A16A-F6C4A07EEE4D}" type="pres">
      <dgm:prSet presAssocID="{EA46A257-4726-4D5E-872E-77F8ABB4A837}" presName="child1Text" presStyleLbl="bgAcc1" presStyleIdx="0" presStyleCnt="4">
        <dgm:presLayoutVars>
          <dgm:bulletEnabled val="1"/>
        </dgm:presLayoutVars>
      </dgm:prSet>
      <dgm:spPr/>
    </dgm:pt>
    <dgm:pt modelId="{C6E8B9F7-896A-4941-A01D-44697680F6F8}" type="pres">
      <dgm:prSet presAssocID="{EA46A257-4726-4D5E-872E-77F8ABB4A837}" presName="child2group" presStyleCnt="0"/>
      <dgm:spPr/>
    </dgm:pt>
    <dgm:pt modelId="{B65067F2-5BD2-4935-9BF4-E02DDBBA1A50}" type="pres">
      <dgm:prSet presAssocID="{EA46A257-4726-4D5E-872E-77F8ABB4A837}" presName="child2" presStyleLbl="bgAcc1" presStyleIdx="1" presStyleCnt="4" custScaleX="119044" custScaleY="149508" custLinFactNeighborX="10841" custLinFactNeighborY="-35344"/>
      <dgm:spPr/>
    </dgm:pt>
    <dgm:pt modelId="{9F426375-9769-47AF-A2BD-2484E9D87188}" type="pres">
      <dgm:prSet presAssocID="{EA46A257-4726-4D5E-872E-77F8ABB4A837}" presName="child2Text" presStyleLbl="bgAcc1" presStyleIdx="1" presStyleCnt="4">
        <dgm:presLayoutVars>
          <dgm:bulletEnabled val="1"/>
        </dgm:presLayoutVars>
      </dgm:prSet>
      <dgm:spPr/>
    </dgm:pt>
    <dgm:pt modelId="{C2F3F615-1EE5-4005-8F9B-BC963A15D00B}" type="pres">
      <dgm:prSet presAssocID="{EA46A257-4726-4D5E-872E-77F8ABB4A837}" presName="child3group" presStyleCnt="0"/>
      <dgm:spPr/>
    </dgm:pt>
    <dgm:pt modelId="{00D8163D-1109-4AD6-BFFA-3E8F3F9BB554}" type="pres">
      <dgm:prSet presAssocID="{EA46A257-4726-4D5E-872E-77F8ABB4A837}" presName="child3" presStyleLbl="bgAcc1" presStyleIdx="2" presStyleCnt="4" custScaleX="120298" custScaleY="144810"/>
      <dgm:spPr/>
    </dgm:pt>
    <dgm:pt modelId="{E7C58490-F296-40F7-8AD2-53F6FFC2604B}" type="pres">
      <dgm:prSet presAssocID="{EA46A257-4726-4D5E-872E-77F8ABB4A837}" presName="child3Text" presStyleLbl="bgAcc1" presStyleIdx="2" presStyleCnt="4">
        <dgm:presLayoutVars>
          <dgm:bulletEnabled val="1"/>
        </dgm:presLayoutVars>
      </dgm:prSet>
      <dgm:spPr/>
    </dgm:pt>
    <dgm:pt modelId="{16513BEB-8C47-4579-A418-647D5290E014}" type="pres">
      <dgm:prSet presAssocID="{EA46A257-4726-4D5E-872E-77F8ABB4A837}" presName="child4group" presStyleCnt="0"/>
      <dgm:spPr/>
    </dgm:pt>
    <dgm:pt modelId="{1207A052-DD81-490F-A162-994B23385EF9}" type="pres">
      <dgm:prSet presAssocID="{EA46A257-4726-4D5E-872E-77F8ABB4A837}" presName="child4" presStyleLbl="bgAcc1" presStyleIdx="3" presStyleCnt="4" custScaleX="130544" custScaleY="187387"/>
      <dgm:spPr/>
    </dgm:pt>
    <dgm:pt modelId="{7C8C4A21-2C89-4B74-92CF-AA1BD366ACB5}" type="pres">
      <dgm:prSet presAssocID="{EA46A257-4726-4D5E-872E-77F8ABB4A837}" presName="child4Text" presStyleLbl="bgAcc1" presStyleIdx="3" presStyleCnt="4">
        <dgm:presLayoutVars>
          <dgm:bulletEnabled val="1"/>
        </dgm:presLayoutVars>
      </dgm:prSet>
      <dgm:spPr/>
    </dgm:pt>
    <dgm:pt modelId="{C519B4AF-1504-46A7-AE44-DBBB780AC78C}" type="pres">
      <dgm:prSet presAssocID="{EA46A257-4726-4D5E-872E-77F8ABB4A837}" presName="childPlaceholder" presStyleCnt="0"/>
      <dgm:spPr/>
    </dgm:pt>
    <dgm:pt modelId="{39D9951A-F923-409D-9458-8B3BEF54A001}" type="pres">
      <dgm:prSet presAssocID="{EA46A257-4726-4D5E-872E-77F8ABB4A837}" presName="circle" presStyleCnt="0"/>
      <dgm:spPr/>
    </dgm:pt>
    <dgm:pt modelId="{ACB99F95-79D4-4F05-BC74-F2BC9D5F1AED}" type="pres">
      <dgm:prSet presAssocID="{EA46A257-4726-4D5E-872E-77F8ABB4A83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7A76A32-1926-4AE8-AA0C-B06D1A1D2307}" type="pres">
      <dgm:prSet presAssocID="{EA46A257-4726-4D5E-872E-77F8ABB4A83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4F027D8-EBCB-46E0-9048-4BB4E4FF3799}" type="pres">
      <dgm:prSet presAssocID="{EA46A257-4726-4D5E-872E-77F8ABB4A83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144157F-02F5-4A45-B08A-5CE2BF3AF288}" type="pres">
      <dgm:prSet presAssocID="{EA46A257-4726-4D5E-872E-77F8ABB4A83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320BD14-5DFB-4211-95D2-38C55AF96934}" type="pres">
      <dgm:prSet presAssocID="{EA46A257-4726-4D5E-872E-77F8ABB4A837}" presName="quadrantPlaceholder" presStyleCnt="0"/>
      <dgm:spPr/>
    </dgm:pt>
    <dgm:pt modelId="{E8FE9248-5091-48C5-82AD-28551F552267}" type="pres">
      <dgm:prSet presAssocID="{EA46A257-4726-4D5E-872E-77F8ABB4A837}" presName="center1" presStyleLbl="fgShp" presStyleIdx="0" presStyleCnt="2"/>
      <dgm:spPr/>
    </dgm:pt>
    <dgm:pt modelId="{52EA5317-A514-4996-AA40-CC0732CB56D2}" type="pres">
      <dgm:prSet presAssocID="{EA46A257-4726-4D5E-872E-77F8ABB4A837}" presName="center2" presStyleLbl="fgShp" presStyleIdx="1" presStyleCnt="2"/>
      <dgm:spPr/>
    </dgm:pt>
  </dgm:ptLst>
  <dgm:cxnLst>
    <dgm:cxn modelId="{2724C901-046D-43C2-B7D9-95C96B38138A}" type="presOf" srcId="{5873A48E-1B37-46DB-BF03-50BABE8A734C}" destId="{1207A052-DD81-490F-A162-994B23385EF9}" srcOrd="0" destOrd="0" presId="urn:microsoft.com/office/officeart/2005/8/layout/cycle4#2"/>
    <dgm:cxn modelId="{7761F902-ED49-462E-BAA6-4D421C28D7FC}" srcId="{0BD2D552-D93D-49F3-B4A9-E64381E6228E}" destId="{DC1E657D-A319-4ACD-B9EF-EA6AC23DD942}" srcOrd="0" destOrd="0" parTransId="{3A1F6708-42E7-49E1-9CB5-B950C9A6FC47}" sibTransId="{57503D98-E5A2-4820-BFEB-286E39993992}"/>
    <dgm:cxn modelId="{42B95E0C-CFC0-4E52-9A16-B9648A43F41D}" srcId="{891E9229-6EE9-4009-B2F6-099C5A98860B}" destId="{6449620E-9AE5-4CB9-BD56-3BB80F84645F}" srcOrd="0" destOrd="0" parTransId="{6024FB7D-F28D-4345-B991-029510EFFB0A}" sibTransId="{57615CDB-0CBA-4695-AA2E-6B13C9B00B44}"/>
    <dgm:cxn modelId="{67B71216-130E-42A6-81C6-29B76AF1927B}" type="presOf" srcId="{6449620E-9AE5-4CB9-BD56-3BB80F84645F}" destId="{E7C58490-F296-40F7-8AD2-53F6FFC2604B}" srcOrd="1" destOrd="1" presId="urn:microsoft.com/office/officeart/2005/8/layout/cycle4#2"/>
    <dgm:cxn modelId="{8F83AE19-F611-445F-B5B0-648ABBD7ADD0}" type="presOf" srcId="{E553C0DF-720A-4449-B913-AE4293A61AD2}" destId="{F144157F-02F5-4A45-B08A-5CE2BF3AF288}" srcOrd="0" destOrd="0" presId="urn:microsoft.com/office/officeart/2005/8/layout/cycle4#2"/>
    <dgm:cxn modelId="{FC9F5D1A-5BC7-4EE8-8496-1E107CE97257}" srcId="{E553C0DF-720A-4449-B913-AE4293A61AD2}" destId="{5873A48E-1B37-46DB-BF03-50BABE8A734C}" srcOrd="0" destOrd="0" parTransId="{4E82CFD3-E6F6-46DA-907B-7C797720F4CD}" sibTransId="{A2ADB303-D11F-4379-9349-11FA51D67D33}"/>
    <dgm:cxn modelId="{CEC3601C-1388-415E-8CBC-442267AF2851}" type="presOf" srcId="{49A47BE1-C5D2-4CB0-8C7A-3322713824CE}" destId="{1207A052-DD81-490F-A162-994B23385EF9}" srcOrd="0" destOrd="4" presId="urn:microsoft.com/office/officeart/2005/8/layout/cycle4#2"/>
    <dgm:cxn modelId="{5E28B020-4DA7-4F2A-BB9E-1840D64C9DFC}" type="presOf" srcId="{B881ECB2-D3AF-44E3-A8F3-5D28036F47CE}" destId="{00D8163D-1109-4AD6-BFFA-3E8F3F9BB554}" srcOrd="0" destOrd="3" presId="urn:microsoft.com/office/officeart/2005/8/layout/cycle4#2"/>
    <dgm:cxn modelId="{33EDB820-D776-46AA-9180-08107A8119CA}" type="presOf" srcId="{0BD2D552-D93D-49F3-B4A9-E64381E6228E}" destId="{ACB99F95-79D4-4F05-BC74-F2BC9D5F1AED}" srcOrd="0" destOrd="0" presId="urn:microsoft.com/office/officeart/2005/8/layout/cycle4#2"/>
    <dgm:cxn modelId="{622EED22-DCA2-4F17-BBE8-106A3841FB07}" srcId="{0BD2D552-D93D-49F3-B4A9-E64381E6228E}" destId="{DAE4062C-907F-44B6-B4B7-7B31615AADE0}" srcOrd="1" destOrd="0" parTransId="{686B6029-F2BB-4AEC-9A93-0DA341E14D38}" sibTransId="{63B18B76-30F7-4F2E-A6F8-AD690582D2BA}"/>
    <dgm:cxn modelId="{A7C4A823-7F70-4970-934E-1C23FA4C862E}" type="presOf" srcId="{FA7534CC-56DE-4A3B-A897-B4C8390BFAA2}" destId="{9F426375-9769-47AF-A2BD-2484E9D87188}" srcOrd="1" destOrd="3" presId="urn:microsoft.com/office/officeart/2005/8/layout/cycle4#2"/>
    <dgm:cxn modelId="{30292124-5ADD-4DC0-9B2C-300D84D1A469}" type="presOf" srcId="{14485176-00D9-4009-895B-E1E997EF390E}" destId="{FCFBBEAE-3599-4A2E-8FEC-7AE9F5CB6A3D}" srcOrd="0" destOrd="3" presId="urn:microsoft.com/office/officeart/2005/8/layout/cycle4#2"/>
    <dgm:cxn modelId="{73EDF424-68C2-4B3C-8C8C-AB98A1E38579}" type="presOf" srcId="{4DC7B68A-017D-490C-8B28-D1EE015F60D9}" destId="{7C8C4A21-2C89-4B74-92CF-AA1BD366ACB5}" srcOrd="1" destOrd="5" presId="urn:microsoft.com/office/officeart/2005/8/layout/cycle4#2"/>
    <dgm:cxn modelId="{CF35822B-1306-4EDB-BA03-F1D52A02F703}" type="presOf" srcId="{888AE972-13F9-4B9D-9778-4AA8BF21434F}" destId="{9F426375-9769-47AF-A2BD-2484E9D87188}" srcOrd="1" destOrd="2" presId="urn:microsoft.com/office/officeart/2005/8/layout/cycle4#2"/>
    <dgm:cxn modelId="{3295C831-8359-4FA2-BE08-3A78F2FC84DE}" type="presOf" srcId="{A1035E09-F9C8-4D27-A311-98BCD70A8DCB}" destId="{7C8C4A21-2C89-4B74-92CF-AA1BD366ACB5}" srcOrd="1" destOrd="3" presId="urn:microsoft.com/office/officeart/2005/8/layout/cycle4#2"/>
    <dgm:cxn modelId="{366D0A38-6A0B-4E56-9BDA-C4ED5BCACC16}" srcId="{E553C0DF-720A-4449-B913-AE4293A61AD2}" destId="{4DC7B68A-017D-490C-8B28-D1EE015F60D9}" srcOrd="1" destOrd="0" parTransId="{AF39B310-1504-49E7-8EB3-FC819E8E2A56}" sibTransId="{9957CFBD-B49F-4FF5-A647-BC79F8565235}"/>
    <dgm:cxn modelId="{4153D33D-8F5C-4046-BA05-3BD8DFC2B8A2}" type="presOf" srcId="{6449620E-9AE5-4CB9-BD56-3BB80F84645F}" destId="{00D8163D-1109-4AD6-BFFA-3E8F3F9BB554}" srcOrd="0" destOrd="1" presId="urn:microsoft.com/office/officeart/2005/8/layout/cycle4#2"/>
    <dgm:cxn modelId="{AAF8B33E-4E7C-4E15-A37C-3AC0E3752FD7}" type="presOf" srcId="{DAE4062C-907F-44B6-B4B7-7B31615AADE0}" destId="{FCFBBEAE-3599-4A2E-8FEC-7AE9F5CB6A3D}" srcOrd="0" destOrd="1" presId="urn:microsoft.com/office/officeart/2005/8/layout/cycle4#2"/>
    <dgm:cxn modelId="{6C53573F-F9E1-49A8-80E7-6658CDD19314}" srcId="{EA46A257-4726-4D5E-872E-77F8ABB4A837}" destId="{E553C0DF-720A-4449-B913-AE4293A61AD2}" srcOrd="3" destOrd="0" parTransId="{FC6FF90A-DAF7-4A7B-80D8-3B1ECF4793C3}" sibTransId="{6722B6E8-3F16-4A95-92CE-CB3FA7E687D9}"/>
    <dgm:cxn modelId="{DD3D7940-F5A7-417A-94B4-DF66AADD224A}" srcId="{E78BF550-8979-4222-AEEF-E4A00690812E}" destId="{BCECF41C-1B83-4F2C-AA70-B8D59E22A33D}" srcOrd="4" destOrd="0" parTransId="{37BC4C13-8390-41D3-A329-75C0469686BF}" sibTransId="{5677122B-7301-4D51-ACEB-068C9E33F64E}"/>
    <dgm:cxn modelId="{B00FF75C-6417-4346-B71A-0031AEBDA915}" type="presOf" srcId="{44E1D9B7-4FB9-426E-AB14-CC8F256E13B5}" destId="{4B3F04FD-5A79-406B-A16A-F6C4A07EEE4D}" srcOrd="1" destOrd="2" presId="urn:microsoft.com/office/officeart/2005/8/layout/cycle4#2"/>
    <dgm:cxn modelId="{E9749843-A59B-4B76-BB54-C074F64B669D}" srcId="{E78BF550-8979-4222-AEEF-E4A00690812E}" destId="{3E6734D0-946D-4A38-BC1E-D21275DEFDBC}" srcOrd="0" destOrd="0" parTransId="{86DC0307-ECBE-4FDE-928F-5695C1D972E5}" sibTransId="{6D2BD79F-8988-4CB5-A5AE-CFDD411D4CA8}"/>
    <dgm:cxn modelId="{F9F39F65-B416-4027-A345-AAAC709DE58A}" srcId="{E78BF550-8979-4222-AEEF-E4A00690812E}" destId="{FA7534CC-56DE-4A3B-A897-B4C8390BFAA2}" srcOrd="3" destOrd="0" parTransId="{E3AA87B6-BD93-44AC-B984-BD0EAF80582F}" sibTransId="{1598A33E-4447-4ED5-9D2A-76709B2DE1DF}"/>
    <dgm:cxn modelId="{B959C365-5F97-4D4C-9657-8A269A596A26}" type="presOf" srcId="{BCECF41C-1B83-4F2C-AA70-B8D59E22A33D}" destId="{B65067F2-5BD2-4935-9BF4-E02DDBBA1A50}" srcOrd="0" destOrd="4" presId="urn:microsoft.com/office/officeart/2005/8/layout/cycle4#2"/>
    <dgm:cxn modelId="{67BECB46-665D-405C-9E54-AF51C3225867}" srcId="{0BD2D552-D93D-49F3-B4A9-E64381E6228E}" destId="{14485176-00D9-4009-895B-E1E997EF390E}" srcOrd="3" destOrd="0" parTransId="{A32071B0-576C-4BEE-BAB0-C8C66AC2015E}" sibTransId="{C37FE122-EBB8-424A-A9D5-6FE4282F8B96}"/>
    <dgm:cxn modelId="{A8791E49-7D17-4A00-93BA-EF1F69217C07}" type="presOf" srcId="{68F081FF-CC43-430A-B303-ABFEB4578394}" destId="{9F426375-9769-47AF-A2BD-2484E9D87188}" srcOrd="1" destOrd="1" presId="urn:microsoft.com/office/officeart/2005/8/layout/cycle4#2"/>
    <dgm:cxn modelId="{07F2CD4A-CD4C-4D36-A6D6-AF7C1E87022C}" type="presOf" srcId="{891E9229-6EE9-4009-B2F6-099C5A98860B}" destId="{00D8163D-1109-4AD6-BFFA-3E8F3F9BB554}" srcOrd="0" destOrd="0" presId="urn:microsoft.com/office/officeart/2005/8/layout/cycle4#2"/>
    <dgm:cxn modelId="{0385226D-8A5E-478A-BF64-73CB9E2169CA}" srcId="{5873A48E-1B37-46DB-BF03-50BABE8A734C}" destId="{6D8B7D0D-C694-4ACD-8B04-356472A4C43F}" srcOrd="0" destOrd="0" parTransId="{FA22BAFD-F035-4188-9BB9-C16162A9C3E7}" sibTransId="{6B0ADA24-3B76-4164-AA3E-126525A8C80C}"/>
    <dgm:cxn modelId="{C2F47171-8E31-45A5-B28D-7D66D1954EED}" type="presOf" srcId="{6D8B7D0D-C694-4ACD-8B04-356472A4C43F}" destId="{7C8C4A21-2C89-4B74-92CF-AA1BD366ACB5}" srcOrd="1" destOrd="1" presId="urn:microsoft.com/office/officeart/2005/8/layout/cycle4#2"/>
    <dgm:cxn modelId="{78AFA27D-A083-4F71-81AA-B2324AB2979C}" type="presOf" srcId="{A1035E09-F9C8-4D27-A311-98BCD70A8DCB}" destId="{1207A052-DD81-490F-A162-994B23385EF9}" srcOrd="0" destOrd="3" presId="urn:microsoft.com/office/officeart/2005/8/layout/cycle4#2"/>
    <dgm:cxn modelId="{4920C47F-8473-4189-9CB6-00FB5E11B82A}" type="presOf" srcId="{D3AA697A-535C-4E81-8D2C-D935FC7B34C2}" destId="{00D8163D-1109-4AD6-BFFA-3E8F3F9BB554}" srcOrd="0" destOrd="2" presId="urn:microsoft.com/office/officeart/2005/8/layout/cycle4#2"/>
    <dgm:cxn modelId="{BBC1EA84-9FE3-46CE-A245-0BEAFC200137}" srcId="{5873A48E-1B37-46DB-BF03-50BABE8A734C}" destId="{A1035E09-F9C8-4D27-A311-98BCD70A8DCB}" srcOrd="2" destOrd="0" parTransId="{85768D45-0584-4C4A-B7CF-5721388611FD}" sibTransId="{8F276D0B-2ACC-41C0-8791-BE947FDB1E7D}"/>
    <dgm:cxn modelId="{A5B66489-2599-4A15-AD87-A93AB04C6537}" type="presOf" srcId="{DC1E657D-A319-4ACD-B9EF-EA6AC23DD942}" destId="{4B3F04FD-5A79-406B-A16A-F6C4A07EEE4D}" srcOrd="1" destOrd="0" presId="urn:microsoft.com/office/officeart/2005/8/layout/cycle4#2"/>
    <dgm:cxn modelId="{2BEEF18E-A8B5-45CF-B5C8-554C707A90D9}" srcId="{891E9229-6EE9-4009-B2F6-099C5A98860B}" destId="{D3AA697A-535C-4E81-8D2C-D935FC7B34C2}" srcOrd="1" destOrd="0" parTransId="{96F77820-6E69-4458-8ADB-BB26A36BECF1}" sibTransId="{92806827-8159-4D08-B4A3-44EFF3BFE5C5}"/>
    <dgm:cxn modelId="{A272F190-D378-4ECD-82B7-C1DBDB25293E}" srcId="{891E9229-6EE9-4009-B2F6-099C5A98860B}" destId="{B881ECB2-D3AF-44E3-A8F3-5D28036F47CE}" srcOrd="2" destOrd="0" parTransId="{F30524BB-817E-4D80-8FCC-87F3C55200AA}" sibTransId="{68E87FDE-3057-4AF6-A898-926B3A82EE55}"/>
    <dgm:cxn modelId="{BE176E94-7564-455B-929B-2EC7576FCD7E}" type="presOf" srcId="{891E9229-6EE9-4009-B2F6-099C5A98860B}" destId="{E7C58490-F296-40F7-8AD2-53F6FFC2604B}" srcOrd="1" destOrd="0" presId="urn:microsoft.com/office/officeart/2005/8/layout/cycle4#2"/>
    <dgm:cxn modelId="{221F1195-D833-45F6-BA1B-CE72A25FAB45}" type="presOf" srcId="{FA7534CC-56DE-4A3B-A897-B4C8390BFAA2}" destId="{B65067F2-5BD2-4935-9BF4-E02DDBBA1A50}" srcOrd="0" destOrd="3" presId="urn:microsoft.com/office/officeart/2005/8/layout/cycle4#2"/>
    <dgm:cxn modelId="{F8049095-597C-4BF9-A73A-3844E690CF0C}" type="presOf" srcId="{68F081FF-CC43-430A-B303-ABFEB4578394}" destId="{B65067F2-5BD2-4935-9BF4-E02DDBBA1A50}" srcOrd="0" destOrd="1" presId="urn:microsoft.com/office/officeart/2005/8/layout/cycle4#2"/>
    <dgm:cxn modelId="{35F3C497-AAC6-462C-B580-25BA375287DE}" type="presOf" srcId="{888AE972-13F9-4B9D-9778-4AA8BF21434F}" destId="{B65067F2-5BD2-4935-9BF4-E02DDBBA1A50}" srcOrd="0" destOrd="2" presId="urn:microsoft.com/office/officeart/2005/8/layout/cycle4#2"/>
    <dgm:cxn modelId="{54F4BD99-9856-4CA5-BD8B-E1B08D6A32CA}" type="presOf" srcId="{4DC7B68A-017D-490C-8B28-D1EE015F60D9}" destId="{1207A052-DD81-490F-A162-994B23385EF9}" srcOrd="0" destOrd="5" presId="urn:microsoft.com/office/officeart/2005/8/layout/cycle4#2"/>
    <dgm:cxn modelId="{03288BA1-EC53-4501-9719-6048AF4039EC}" srcId="{E78BF550-8979-4222-AEEF-E4A00690812E}" destId="{68F081FF-CC43-430A-B303-ABFEB4578394}" srcOrd="1" destOrd="0" parTransId="{726C17F5-E827-41E5-871A-2BAAAB895C20}" sibTransId="{AF6C1878-CA2E-424E-9273-FAB780F9E062}"/>
    <dgm:cxn modelId="{0E0641A7-F816-498E-B8E1-4AA81D10C770}" srcId="{3FA34CD8-1473-41B6-B7A3-0ACC8A888D31}" destId="{891E9229-6EE9-4009-B2F6-099C5A98860B}" srcOrd="0" destOrd="0" parTransId="{190439D6-BF4E-45DC-91CB-4754E56B9CFA}" sibTransId="{E97228C8-2768-420C-9803-888B7BAA3AD6}"/>
    <dgm:cxn modelId="{94CACAA7-5A0F-4F02-89B0-543F5BBDD5B8}" type="presOf" srcId="{DC1E657D-A319-4ACD-B9EF-EA6AC23DD942}" destId="{FCFBBEAE-3599-4A2E-8FEC-7AE9F5CB6A3D}" srcOrd="0" destOrd="0" presId="urn:microsoft.com/office/officeart/2005/8/layout/cycle4#2"/>
    <dgm:cxn modelId="{D72F3DA8-8C0A-4799-9E4A-E740B1C9CC26}" srcId="{EA46A257-4726-4D5E-872E-77F8ABB4A837}" destId="{E78BF550-8979-4222-AEEF-E4A00690812E}" srcOrd="1" destOrd="0" parTransId="{FE29CEF9-4A1B-4E22-91C1-4A927BDBA2BB}" sibTransId="{4A8290CD-910B-4995-B5BB-12C816DD6E5D}"/>
    <dgm:cxn modelId="{41D0FBB5-4D0B-4C3B-8749-31CB1F8784D0}" type="presOf" srcId="{14485176-00D9-4009-895B-E1E997EF390E}" destId="{4B3F04FD-5A79-406B-A16A-F6C4A07EEE4D}" srcOrd="1" destOrd="3" presId="urn:microsoft.com/office/officeart/2005/8/layout/cycle4#2"/>
    <dgm:cxn modelId="{F67A22B6-2C7B-4539-8318-B2FE208D859F}" type="presOf" srcId="{44E1D9B7-4FB9-426E-AB14-CC8F256E13B5}" destId="{FCFBBEAE-3599-4A2E-8FEC-7AE9F5CB6A3D}" srcOrd="0" destOrd="2" presId="urn:microsoft.com/office/officeart/2005/8/layout/cycle4#2"/>
    <dgm:cxn modelId="{284687BB-8E12-4332-9CC3-E156E5C8C310}" srcId="{EA46A257-4726-4D5E-872E-77F8ABB4A837}" destId="{3FA34CD8-1473-41B6-B7A3-0ACC8A888D31}" srcOrd="2" destOrd="0" parTransId="{6DA68D0B-66EC-4735-91F2-F50CB83A174F}" sibTransId="{23C29426-634C-4918-94BA-977B43C9EA17}"/>
    <dgm:cxn modelId="{357806BC-DB94-4A0F-A536-7BD6AD1BCEBC}" srcId="{E78BF550-8979-4222-AEEF-E4A00690812E}" destId="{888AE972-13F9-4B9D-9778-4AA8BF21434F}" srcOrd="2" destOrd="0" parTransId="{51144CEC-70FE-4F83-8582-374C1D20FDBB}" sibTransId="{7E042A7E-37FC-4D81-AE17-C4807B8821B1}"/>
    <dgm:cxn modelId="{1A59EABC-D90E-4F89-9DD7-AD48828797FC}" type="presOf" srcId="{6D8B7D0D-C694-4ACD-8B04-356472A4C43F}" destId="{1207A052-DD81-490F-A162-994B23385EF9}" srcOrd="0" destOrd="1" presId="urn:microsoft.com/office/officeart/2005/8/layout/cycle4#2"/>
    <dgm:cxn modelId="{B5ACF3C9-8DE8-4381-94D7-C80B7D41C8D8}" type="presOf" srcId="{DAE4062C-907F-44B6-B4B7-7B31615AADE0}" destId="{4B3F04FD-5A79-406B-A16A-F6C4A07EEE4D}" srcOrd="1" destOrd="1" presId="urn:microsoft.com/office/officeart/2005/8/layout/cycle4#2"/>
    <dgm:cxn modelId="{F10485CC-0B6A-4B20-BF20-85B38F1EF338}" srcId="{EA46A257-4726-4D5E-872E-77F8ABB4A837}" destId="{0BD2D552-D93D-49F3-B4A9-E64381E6228E}" srcOrd="0" destOrd="0" parTransId="{57010A6F-50CB-4D46-8DEC-384EAE591E28}" sibTransId="{E23D7E24-8E74-4DD9-8E94-32E30071C4A6}"/>
    <dgm:cxn modelId="{DCA3C9CE-6668-47CA-BA8A-2596E1AD4AF8}" type="presOf" srcId="{D3AA697A-535C-4E81-8D2C-D935FC7B34C2}" destId="{E7C58490-F296-40F7-8AD2-53F6FFC2604B}" srcOrd="1" destOrd="2" presId="urn:microsoft.com/office/officeart/2005/8/layout/cycle4#2"/>
    <dgm:cxn modelId="{FAE52ADD-BE2C-4398-A7D1-8A51F5455395}" type="presOf" srcId="{213CE8A0-1920-4EB0-808E-AAA4982ABFCD}" destId="{1207A052-DD81-490F-A162-994B23385EF9}" srcOrd="0" destOrd="2" presId="urn:microsoft.com/office/officeart/2005/8/layout/cycle4#2"/>
    <dgm:cxn modelId="{DEFD85DD-F9AE-4648-A496-E41D1FCF1D61}" type="presOf" srcId="{3FA34CD8-1473-41B6-B7A3-0ACC8A888D31}" destId="{64F027D8-EBCB-46E0-9048-4BB4E4FF3799}" srcOrd="0" destOrd="0" presId="urn:microsoft.com/office/officeart/2005/8/layout/cycle4#2"/>
    <dgm:cxn modelId="{4E3BE7DF-45D5-4598-8363-0BDA77415ADD}" type="presOf" srcId="{49A47BE1-C5D2-4CB0-8C7A-3322713824CE}" destId="{7C8C4A21-2C89-4B74-92CF-AA1BD366ACB5}" srcOrd="1" destOrd="4" presId="urn:microsoft.com/office/officeart/2005/8/layout/cycle4#2"/>
    <dgm:cxn modelId="{A0C549E3-E24B-4D7D-8A57-E5949449C9D0}" type="presOf" srcId="{3E6734D0-946D-4A38-BC1E-D21275DEFDBC}" destId="{9F426375-9769-47AF-A2BD-2484E9D87188}" srcOrd="1" destOrd="0" presId="urn:microsoft.com/office/officeart/2005/8/layout/cycle4#2"/>
    <dgm:cxn modelId="{6F2978E3-6C7C-43E3-9F04-0A59B7F4107E}" type="presOf" srcId="{213CE8A0-1920-4EB0-808E-AAA4982ABFCD}" destId="{7C8C4A21-2C89-4B74-92CF-AA1BD366ACB5}" srcOrd="1" destOrd="2" presId="urn:microsoft.com/office/officeart/2005/8/layout/cycle4#2"/>
    <dgm:cxn modelId="{6B003BEB-E8EB-49C0-B4D4-53EDCEA5340B}" type="presOf" srcId="{BCECF41C-1B83-4F2C-AA70-B8D59E22A33D}" destId="{9F426375-9769-47AF-A2BD-2484E9D87188}" srcOrd="1" destOrd="4" presId="urn:microsoft.com/office/officeart/2005/8/layout/cycle4#2"/>
    <dgm:cxn modelId="{32FCCDEB-D8AC-44FC-958C-A149FD717E39}" srcId="{5873A48E-1B37-46DB-BF03-50BABE8A734C}" destId="{213CE8A0-1920-4EB0-808E-AAA4982ABFCD}" srcOrd="1" destOrd="0" parTransId="{C99CA52B-E0AD-4A92-9FA0-482CC1B6C718}" sibTransId="{1B18F8AE-D48C-4E4C-BB77-78986ECFE8EB}"/>
    <dgm:cxn modelId="{B0BC51EC-CBB2-48B1-97BB-F7CA1C6D76B9}" srcId="{5873A48E-1B37-46DB-BF03-50BABE8A734C}" destId="{49A47BE1-C5D2-4CB0-8C7A-3322713824CE}" srcOrd="3" destOrd="0" parTransId="{F8B36409-D57F-41B5-8FA4-5EBDC35D04DA}" sibTransId="{8330B326-22C6-4A3C-8430-1387836310E7}"/>
    <dgm:cxn modelId="{494B22ED-F33A-4E9D-A7BB-B8E8B1241190}" type="presOf" srcId="{5873A48E-1B37-46DB-BF03-50BABE8A734C}" destId="{7C8C4A21-2C89-4B74-92CF-AA1BD366ACB5}" srcOrd="1" destOrd="0" presId="urn:microsoft.com/office/officeart/2005/8/layout/cycle4#2"/>
    <dgm:cxn modelId="{BFC16DED-3E53-4D10-895E-E5E9D9FBAF1A}" type="presOf" srcId="{3E6734D0-946D-4A38-BC1E-D21275DEFDBC}" destId="{B65067F2-5BD2-4935-9BF4-E02DDBBA1A50}" srcOrd="0" destOrd="0" presId="urn:microsoft.com/office/officeart/2005/8/layout/cycle4#2"/>
    <dgm:cxn modelId="{2FF55AF1-4593-4321-A581-0951152E59E2}" type="presOf" srcId="{B881ECB2-D3AF-44E3-A8F3-5D28036F47CE}" destId="{E7C58490-F296-40F7-8AD2-53F6FFC2604B}" srcOrd="1" destOrd="3" presId="urn:microsoft.com/office/officeart/2005/8/layout/cycle4#2"/>
    <dgm:cxn modelId="{03BEDDF9-704A-4251-B143-A25F823EC56B}" srcId="{0BD2D552-D93D-49F3-B4A9-E64381E6228E}" destId="{44E1D9B7-4FB9-426E-AB14-CC8F256E13B5}" srcOrd="2" destOrd="0" parTransId="{22E78978-732D-459D-B2B2-52B19F16E5B5}" sibTransId="{702B86BD-FD07-44E7-8293-10D222849253}"/>
    <dgm:cxn modelId="{B94AAEFE-B91F-4197-B678-E14673B11A9F}" type="presOf" srcId="{EA46A257-4726-4D5E-872E-77F8ABB4A837}" destId="{CED154AE-D19E-4573-A841-740D1AB6A11A}" srcOrd="0" destOrd="0" presId="urn:microsoft.com/office/officeart/2005/8/layout/cycle4#2"/>
    <dgm:cxn modelId="{3257DCFE-756A-48F3-B77B-2FE2B6DDB56E}" type="presOf" srcId="{E78BF550-8979-4222-AEEF-E4A00690812E}" destId="{67A76A32-1926-4AE8-AA0C-B06D1A1D2307}" srcOrd="0" destOrd="0" presId="urn:microsoft.com/office/officeart/2005/8/layout/cycle4#2"/>
    <dgm:cxn modelId="{0705F182-678E-40D4-A37A-C7672ED8052E}" type="presParOf" srcId="{CED154AE-D19E-4573-A841-740D1AB6A11A}" destId="{13641488-A7F0-4699-8221-EB89EAA5EC63}" srcOrd="0" destOrd="0" presId="urn:microsoft.com/office/officeart/2005/8/layout/cycle4#2"/>
    <dgm:cxn modelId="{2EAB0F61-85E4-4603-8F72-B5ED33338FB2}" type="presParOf" srcId="{13641488-A7F0-4699-8221-EB89EAA5EC63}" destId="{61842D1B-60F9-43E7-A026-FC6CE4CF54FC}" srcOrd="0" destOrd="0" presId="urn:microsoft.com/office/officeart/2005/8/layout/cycle4#2"/>
    <dgm:cxn modelId="{5468B4E3-CCAA-4B5B-A46E-DF86255DC66E}" type="presParOf" srcId="{61842D1B-60F9-43E7-A026-FC6CE4CF54FC}" destId="{FCFBBEAE-3599-4A2E-8FEC-7AE9F5CB6A3D}" srcOrd="0" destOrd="0" presId="urn:microsoft.com/office/officeart/2005/8/layout/cycle4#2"/>
    <dgm:cxn modelId="{673AC387-CAD2-4B0A-A466-9A8002104129}" type="presParOf" srcId="{61842D1B-60F9-43E7-A026-FC6CE4CF54FC}" destId="{4B3F04FD-5A79-406B-A16A-F6C4A07EEE4D}" srcOrd="1" destOrd="0" presId="urn:microsoft.com/office/officeart/2005/8/layout/cycle4#2"/>
    <dgm:cxn modelId="{4997F6BD-F4B7-4610-8CC4-9B30D3FE0611}" type="presParOf" srcId="{13641488-A7F0-4699-8221-EB89EAA5EC63}" destId="{C6E8B9F7-896A-4941-A01D-44697680F6F8}" srcOrd="1" destOrd="0" presId="urn:microsoft.com/office/officeart/2005/8/layout/cycle4#2"/>
    <dgm:cxn modelId="{5E6B22A2-712B-40D7-ACE9-02CD2F0B35FB}" type="presParOf" srcId="{C6E8B9F7-896A-4941-A01D-44697680F6F8}" destId="{B65067F2-5BD2-4935-9BF4-E02DDBBA1A50}" srcOrd="0" destOrd="0" presId="urn:microsoft.com/office/officeart/2005/8/layout/cycle4#2"/>
    <dgm:cxn modelId="{92675725-1097-4EAC-BF6F-CC5331637A19}" type="presParOf" srcId="{C6E8B9F7-896A-4941-A01D-44697680F6F8}" destId="{9F426375-9769-47AF-A2BD-2484E9D87188}" srcOrd="1" destOrd="0" presId="urn:microsoft.com/office/officeart/2005/8/layout/cycle4#2"/>
    <dgm:cxn modelId="{6050541F-49E6-49C3-A685-290ED1EA12AA}" type="presParOf" srcId="{13641488-A7F0-4699-8221-EB89EAA5EC63}" destId="{C2F3F615-1EE5-4005-8F9B-BC963A15D00B}" srcOrd="2" destOrd="0" presId="urn:microsoft.com/office/officeart/2005/8/layout/cycle4#2"/>
    <dgm:cxn modelId="{35FA080F-8502-4104-B876-5214F87FE0AB}" type="presParOf" srcId="{C2F3F615-1EE5-4005-8F9B-BC963A15D00B}" destId="{00D8163D-1109-4AD6-BFFA-3E8F3F9BB554}" srcOrd="0" destOrd="0" presId="urn:microsoft.com/office/officeart/2005/8/layout/cycle4#2"/>
    <dgm:cxn modelId="{09CA9269-7064-4C4D-9C4D-CC0090BDA956}" type="presParOf" srcId="{C2F3F615-1EE5-4005-8F9B-BC963A15D00B}" destId="{E7C58490-F296-40F7-8AD2-53F6FFC2604B}" srcOrd="1" destOrd="0" presId="urn:microsoft.com/office/officeart/2005/8/layout/cycle4#2"/>
    <dgm:cxn modelId="{149632B5-F500-4D94-915A-665C025EC6E2}" type="presParOf" srcId="{13641488-A7F0-4699-8221-EB89EAA5EC63}" destId="{16513BEB-8C47-4579-A418-647D5290E014}" srcOrd="3" destOrd="0" presId="urn:microsoft.com/office/officeart/2005/8/layout/cycle4#2"/>
    <dgm:cxn modelId="{AA302B26-BB4C-454A-989A-8933AF645ACE}" type="presParOf" srcId="{16513BEB-8C47-4579-A418-647D5290E014}" destId="{1207A052-DD81-490F-A162-994B23385EF9}" srcOrd="0" destOrd="0" presId="urn:microsoft.com/office/officeart/2005/8/layout/cycle4#2"/>
    <dgm:cxn modelId="{1A6835F4-6ADC-4E0E-B963-82FBA86B2E6D}" type="presParOf" srcId="{16513BEB-8C47-4579-A418-647D5290E014}" destId="{7C8C4A21-2C89-4B74-92CF-AA1BD366ACB5}" srcOrd="1" destOrd="0" presId="urn:microsoft.com/office/officeart/2005/8/layout/cycle4#2"/>
    <dgm:cxn modelId="{AC08C8EB-CA24-49BB-8357-049667CF57B0}" type="presParOf" srcId="{13641488-A7F0-4699-8221-EB89EAA5EC63}" destId="{C519B4AF-1504-46A7-AE44-DBBB780AC78C}" srcOrd="4" destOrd="0" presId="urn:microsoft.com/office/officeart/2005/8/layout/cycle4#2"/>
    <dgm:cxn modelId="{BF5D410E-CC97-40FE-830A-D5A9B6130A61}" type="presParOf" srcId="{CED154AE-D19E-4573-A841-740D1AB6A11A}" destId="{39D9951A-F923-409D-9458-8B3BEF54A001}" srcOrd="1" destOrd="0" presId="urn:microsoft.com/office/officeart/2005/8/layout/cycle4#2"/>
    <dgm:cxn modelId="{C218D0BF-D6A6-4300-9CA6-F8EE35CDE974}" type="presParOf" srcId="{39D9951A-F923-409D-9458-8B3BEF54A001}" destId="{ACB99F95-79D4-4F05-BC74-F2BC9D5F1AED}" srcOrd="0" destOrd="0" presId="urn:microsoft.com/office/officeart/2005/8/layout/cycle4#2"/>
    <dgm:cxn modelId="{97048BFE-36FA-4234-8F0B-C5A3CB82BC9B}" type="presParOf" srcId="{39D9951A-F923-409D-9458-8B3BEF54A001}" destId="{67A76A32-1926-4AE8-AA0C-B06D1A1D2307}" srcOrd="1" destOrd="0" presId="urn:microsoft.com/office/officeart/2005/8/layout/cycle4#2"/>
    <dgm:cxn modelId="{3BD9D901-2ED9-437B-A5B5-4CD5EA7F4AD7}" type="presParOf" srcId="{39D9951A-F923-409D-9458-8B3BEF54A001}" destId="{64F027D8-EBCB-46E0-9048-4BB4E4FF3799}" srcOrd="2" destOrd="0" presId="urn:microsoft.com/office/officeart/2005/8/layout/cycle4#2"/>
    <dgm:cxn modelId="{5C81AE15-7B49-42D3-A780-E53A0A04B364}" type="presParOf" srcId="{39D9951A-F923-409D-9458-8B3BEF54A001}" destId="{F144157F-02F5-4A45-B08A-5CE2BF3AF288}" srcOrd="3" destOrd="0" presId="urn:microsoft.com/office/officeart/2005/8/layout/cycle4#2"/>
    <dgm:cxn modelId="{8015959C-C59D-4AC5-B534-69163C191D3F}" type="presParOf" srcId="{39D9951A-F923-409D-9458-8B3BEF54A001}" destId="{A320BD14-5DFB-4211-95D2-38C55AF96934}" srcOrd="4" destOrd="0" presId="urn:microsoft.com/office/officeart/2005/8/layout/cycle4#2"/>
    <dgm:cxn modelId="{7CC7C509-246D-40BC-9623-D54D85E684F3}" type="presParOf" srcId="{CED154AE-D19E-4573-A841-740D1AB6A11A}" destId="{E8FE9248-5091-48C5-82AD-28551F552267}" srcOrd="2" destOrd="0" presId="urn:microsoft.com/office/officeart/2005/8/layout/cycle4#2"/>
    <dgm:cxn modelId="{5F1CE073-0561-4BAE-B505-3BF4425BE707}" type="presParOf" srcId="{CED154AE-D19E-4573-A841-740D1AB6A11A}" destId="{52EA5317-A514-4996-AA40-CC0732CB56D2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8E8D3-7CA1-4CC1-8BAD-B70AA1CA1995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F12EAD-1E97-49F7-9627-68970F05EBD5}">
      <dgm:prSet phldrT="[Text]"/>
      <dgm:spPr/>
      <dgm:t>
        <a:bodyPr/>
        <a:lstStyle/>
        <a:p>
          <a:r>
            <a:rPr lang="en-US" dirty="0"/>
            <a:t>Extraction of cocoa juice using SST (20%,17%, 15%)</a:t>
          </a:r>
        </a:p>
      </dgm:t>
    </dgm:pt>
    <dgm:pt modelId="{A8CBD20E-1DF1-48F9-BF17-6B478B9EAB8B}" type="parTrans" cxnId="{EC7C8D60-DDDA-4DD0-A443-72CA3F58775D}">
      <dgm:prSet/>
      <dgm:spPr/>
      <dgm:t>
        <a:bodyPr/>
        <a:lstStyle/>
        <a:p>
          <a:endParaRPr lang="en-US"/>
        </a:p>
      </dgm:t>
    </dgm:pt>
    <dgm:pt modelId="{4D89EF26-B5D5-4A1F-9F0B-C2B984B83EF1}" type="sibTrans" cxnId="{EC7C8D60-DDDA-4DD0-A443-72CA3F58775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A2ADC2F-08A5-46EA-B905-E269BDB2A407}">
      <dgm:prSet phldrT="[Text]"/>
      <dgm:spPr/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Production of dry wine and brandy from the cocoa juice</a:t>
          </a:r>
        </a:p>
      </dgm:t>
    </dgm:pt>
    <dgm:pt modelId="{71C05D4B-C981-423F-9A29-78222916AD34}" type="parTrans" cxnId="{C784094D-EB30-4F18-958A-2123FD3AC511}">
      <dgm:prSet/>
      <dgm:spPr/>
      <dgm:t>
        <a:bodyPr/>
        <a:lstStyle/>
        <a:p>
          <a:endParaRPr lang="en-US"/>
        </a:p>
      </dgm:t>
    </dgm:pt>
    <dgm:pt modelId="{EC8D6F98-CB6C-43FB-B7CE-7CD4A4773FA4}" type="sibTrans" cxnId="{C784094D-EB30-4F18-958A-2123FD3AC51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2EC3C0-2F90-4EED-931F-D74FFF68BB8F}">
      <dgm:prSet/>
      <dgm:spPr/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Fermentation of cocoa beans using single box along side stacked  boxes as control </a:t>
          </a:r>
        </a:p>
      </dgm:t>
    </dgm:pt>
    <dgm:pt modelId="{082737EA-7D92-4354-96F5-3EAC5B2847F4}" type="parTrans" cxnId="{3F61CFA5-62A1-45AD-8800-5728A9EC7611}">
      <dgm:prSet/>
      <dgm:spPr/>
      <dgm:t>
        <a:bodyPr/>
        <a:lstStyle/>
        <a:p>
          <a:endParaRPr lang="en-US"/>
        </a:p>
      </dgm:t>
    </dgm:pt>
    <dgm:pt modelId="{911E5387-4260-4C15-B3E9-E66B48802A4B}" type="sibTrans" cxnId="{3F61CFA5-62A1-45AD-8800-5728A9EC7611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35C683-2172-4080-A241-289515674D7D}" type="pres">
      <dgm:prSet presAssocID="{36E8E8D3-7CA1-4CC1-8BAD-B70AA1CA1995}" presName="Name0" presStyleCnt="0">
        <dgm:presLayoutVars>
          <dgm:chMax val="7"/>
          <dgm:chPref val="7"/>
          <dgm:dir/>
        </dgm:presLayoutVars>
      </dgm:prSet>
      <dgm:spPr/>
    </dgm:pt>
    <dgm:pt modelId="{75FE603A-1EAC-46FA-BE7F-E289120FA3F5}" type="pres">
      <dgm:prSet presAssocID="{36E8E8D3-7CA1-4CC1-8BAD-B70AA1CA1995}" presName="dot1" presStyleLbl="alignNode1" presStyleIdx="0" presStyleCnt="12"/>
      <dgm:spPr/>
    </dgm:pt>
    <dgm:pt modelId="{9D620DFA-A68E-4B15-9689-252B2953B215}" type="pres">
      <dgm:prSet presAssocID="{36E8E8D3-7CA1-4CC1-8BAD-B70AA1CA1995}" presName="dot2" presStyleLbl="alignNode1" presStyleIdx="1" presStyleCnt="12"/>
      <dgm:spPr/>
    </dgm:pt>
    <dgm:pt modelId="{14007E4C-D437-4252-B281-AFF1DCF45DA3}" type="pres">
      <dgm:prSet presAssocID="{36E8E8D3-7CA1-4CC1-8BAD-B70AA1CA1995}" presName="dot3" presStyleLbl="alignNode1" presStyleIdx="2" presStyleCnt="12"/>
      <dgm:spPr/>
    </dgm:pt>
    <dgm:pt modelId="{5FCF3D10-7D3B-40EC-9A6A-9B5041672F83}" type="pres">
      <dgm:prSet presAssocID="{36E8E8D3-7CA1-4CC1-8BAD-B70AA1CA1995}" presName="dot4" presStyleLbl="alignNode1" presStyleIdx="3" presStyleCnt="12"/>
      <dgm:spPr/>
    </dgm:pt>
    <dgm:pt modelId="{96B39888-6AE8-4A01-B599-48A51818E092}" type="pres">
      <dgm:prSet presAssocID="{36E8E8D3-7CA1-4CC1-8BAD-B70AA1CA1995}" presName="dot5" presStyleLbl="alignNode1" presStyleIdx="4" presStyleCnt="12"/>
      <dgm:spPr/>
    </dgm:pt>
    <dgm:pt modelId="{7D2F473A-EB28-4C21-9377-B9E7CFD025D3}" type="pres">
      <dgm:prSet presAssocID="{36E8E8D3-7CA1-4CC1-8BAD-B70AA1CA1995}" presName="dotArrow1" presStyleLbl="alignNode1" presStyleIdx="5" presStyleCnt="12"/>
      <dgm:spPr/>
    </dgm:pt>
    <dgm:pt modelId="{180C91D2-0324-4D98-A05E-D18C40C324EA}" type="pres">
      <dgm:prSet presAssocID="{36E8E8D3-7CA1-4CC1-8BAD-B70AA1CA1995}" presName="dotArrow2" presStyleLbl="alignNode1" presStyleIdx="6" presStyleCnt="12"/>
      <dgm:spPr/>
    </dgm:pt>
    <dgm:pt modelId="{7D5EC036-B3A4-4DB9-98D7-29ADD9537C74}" type="pres">
      <dgm:prSet presAssocID="{36E8E8D3-7CA1-4CC1-8BAD-B70AA1CA1995}" presName="dotArrow3" presStyleLbl="alignNode1" presStyleIdx="7" presStyleCnt="12"/>
      <dgm:spPr/>
    </dgm:pt>
    <dgm:pt modelId="{A33CD884-10A9-41E6-A48B-64023FDF7157}" type="pres">
      <dgm:prSet presAssocID="{36E8E8D3-7CA1-4CC1-8BAD-B70AA1CA1995}" presName="dotArrow4" presStyleLbl="alignNode1" presStyleIdx="8" presStyleCnt="12"/>
      <dgm:spPr/>
    </dgm:pt>
    <dgm:pt modelId="{D67F8688-F20F-46DB-9244-8530C72EB417}" type="pres">
      <dgm:prSet presAssocID="{36E8E8D3-7CA1-4CC1-8BAD-B70AA1CA1995}" presName="dotArrow5" presStyleLbl="alignNode1" presStyleIdx="9" presStyleCnt="12"/>
      <dgm:spPr/>
    </dgm:pt>
    <dgm:pt modelId="{258A2FD9-1F10-41E1-A4A0-AB6EDA9D5C2C}" type="pres">
      <dgm:prSet presAssocID="{36E8E8D3-7CA1-4CC1-8BAD-B70AA1CA1995}" presName="dotArrow6" presStyleLbl="alignNode1" presStyleIdx="10" presStyleCnt="12"/>
      <dgm:spPr/>
    </dgm:pt>
    <dgm:pt modelId="{867836B5-EBCC-4AA5-A3B1-E56218D5F80F}" type="pres">
      <dgm:prSet presAssocID="{36E8E8D3-7CA1-4CC1-8BAD-B70AA1CA1995}" presName="dotArrow7" presStyleLbl="alignNode1" presStyleIdx="11" presStyleCnt="12"/>
      <dgm:spPr/>
    </dgm:pt>
    <dgm:pt modelId="{A321554B-A24E-4FF2-AB5E-36AB21422CE2}" type="pres">
      <dgm:prSet presAssocID="{70F12EAD-1E97-49F7-9627-68970F05EBD5}" presName="parTx1" presStyleLbl="node1" presStyleIdx="0" presStyleCnt="3"/>
      <dgm:spPr/>
    </dgm:pt>
    <dgm:pt modelId="{82B019AE-E73A-43A9-BF57-595FE06D1B00}" type="pres">
      <dgm:prSet presAssocID="{4D89EF26-B5D5-4A1F-9F0B-C2B984B83EF1}" presName="picture1" presStyleCnt="0"/>
      <dgm:spPr/>
    </dgm:pt>
    <dgm:pt modelId="{3D2D2C9F-E3C6-494B-96A5-8AFD108DA2BD}" type="pres">
      <dgm:prSet presAssocID="{4D89EF26-B5D5-4A1F-9F0B-C2B984B83EF1}" presName="imageRepeatNode" presStyleLbl="fgImgPlace1" presStyleIdx="0" presStyleCnt="3"/>
      <dgm:spPr/>
    </dgm:pt>
    <dgm:pt modelId="{DFE12DD3-50E1-40A1-B405-87997EE95208}" type="pres">
      <dgm:prSet presAssocID="{CE2EC3C0-2F90-4EED-931F-D74FFF68BB8F}" presName="parTx2" presStyleLbl="node1" presStyleIdx="1" presStyleCnt="3"/>
      <dgm:spPr/>
    </dgm:pt>
    <dgm:pt modelId="{C56DEE29-AF10-4267-AF99-AD0529ABFC1F}" type="pres">
      <dgm:prSet presAssocID="{911E5387-4260-4C15-B3E9-E66B48802A4B}" presName="picture2" presStyleCnt="0"/>
      <dgm:spPr/>
    </dgm:pt>
    <dgm:pt modelId="{2BF70AD1-90A9-4349-97C5-372924ED28E4}" type="pres">
      <dgm:prSet presAssocID="{911E5387-4260-4C15-B3E9-E66B48802A4B}" presName="imageRepeatNode" presStyleLbl="fgImgPlace1" presStyleIdx="1" presStyleCnt="3"/>
      <dgm:spPr/>
    </dgm:pt>
    <dgm:pt modelId="{78E66AB5-A2E7-4472-8E4E-654B6FF01162}" type="pres">
      <dgm:prSet presAssocID="{6A2ADC2F-08A5-46EA-B905-E269BDB2A407}" presName="parTx3" presStyleLbl="node1" presStyleIdx="2" presStyleCnt="3"/>
      <dgm:spPr/>
    </dgm:pt>
    <dgm:pt modelId="{18E4FBBB-BCA1-4EB4-B19B-BE82C9AD2CDD}" type="pres">
      <dgm:prSet presAssocID="{EC8D6F98-CB6C-43FB-B7CE-7CD4A4773FA4}" presName="picture3" presStyleCnt="0"/>
      <dgm:spPr/>
    </dgm:pt>
    <dgm:pt modelId="{F2242E9E-C330-4314-87FC-B3D80041D364}" type="pres">
      <dgm:prSet presAssocID="{EC8D6F98-CB6C-43FB-B7CE-7CD4A4773FA4}" presName="imageRepeatNode" presStyleLbl="fgImgPlace1" presStyleIdx="2" presStyleCnt="3"/>
      <dgm:spPr/>
    </dgm:pt>
  </dgm:ptLst>
  <dgm:cxnLst>
    <dgm:cxn modelId="{F7EB525E-3E5A-471A-87D5-0E5E9E984271}" type="presOf" srcId="{36E8E8D3-7CA1-4CC1-8BAD-B70AA1CA1995}" destId="{7B35C683-2172-4080-A241-289515674D7D}" srcOrd="0" destOrd="0" presId="urn:microsoft.com/office/officeart/2008/layout/AscendingPictureAccentProcess"/>
    <dgm:cxn modelId="{EC7C8D60-DDDA-4DD0-A443-72CA3F58775D}" srcId="{36E8E8D3-7CA1-4CC1-8BAD-B70AA1CA1995}" destId="{70F12EAD-1E97-49F7-9627-68970F05EBD5}" srcOrd="0" destOrd="0" parTransId="{A8CBD20E-1DF1-48F9-BF17-6B478B9EAB8B}" sibTransId="{4D89EF26-B5D5-4A1F-9F0B-C2B984B83EF1}"/>
    <dgm:cxn modelId="{C784094D-EB30-4F18-958A-2123FD3AC511}" srcId="{36E8E8D3-7CA1-4CC1-8BAD-B70AA1CA1995}" destId="{6A2ADC2F-08A5-46EA-B905-E269BDB2A407}" srcOrd="2" destOrd="0" parTransId="{71C05D4B-C981-423F-9A29-78222916AD34}" sibTransId="{EC8D6F98-CB6C-43FB-B7CE-7CD4A4773FA4}"/>
    <dgm:cxn modelId="{095C504E-1273-469D-AEC4-C6C5667C5393}" type="presOf" srcId="{4D89EF26-B5D5-4A1F-9F0B-C2B984B83EF1}" destId="{3D2D2C9F-E3C6-494B-96A5-8AFD108DA2BD}" srcOrd="0" destOrd="0" presId="urn:microsoft.com/office/officeart/2008/layout/AscendingPictureAccentProcess"/>
    <dgm:cxn modelId="{3F61CFA5-62A1-45AD-8800-5728A9EC7611}" srcId="{36E8E8D3-7CA1-4CC1-8BAD-B70AA1CA1995}" destId="{CE2EC3C0-2F90-4EED-931F-D74FFF68BB8F}" srcOrd="1" destOrd="0" parTransId="{082737EA-7D92-4354-96F5-3EAC5B2847F4}" sibTransId="{911E5387-4260-4C15-B3E9-E66B48802A4B}"/>
    <dgm:cxn modelId="{441F25B8-C7CF-4F61-AD77-2D9B38EA3797}" type="presOf" srcId="{EC8D6F98-CB6C-43FB-B7CE-7CD4A4773FA4}" destId="{F2242E9E-C330-4314-87FC-B3D80041D364}" srcOrd="0" destOrd="0" presId="urn:microsoft.com/office/officeart/2008/layout/AscendingPictureAccentProcess"/>
    <dgm:cxn modelId="{63AB9AC1-84AB-4802-88B5-84BD4016AE02}" type="presOf" srcId="{911E5387-4260-4C15-B3E9-E66B48802A4B}" destId="{2BF70AD1-90A9-4349-97C5-372924ED28E4}" srcOrd="0" destOrd="0" presId="urn:microsoft.com/office/officeart/2008/layout/AscendingPictureAccentProcess"/>
    <dgm:cxn modelId="{774DACCD-E001-44E1-ADB3-DD1B45D89A31}" type="presOf" srcId="{6A2ADC2F-08A5-46EA-B905-E269BDB2A407}" destId="{78E66AB5-A2E7-4472-8E4E-654B6FF01162}" srcOrd="0" destOrd="0" presId="urn:microsoft.com/office/officeart/2008/layout/AscendingPictureAccentProcess"/>
    <dgm:cxn modelId="{A6F4A6E2-424E-4CFE-8446-4EE4B2E527AD}" type="presOf" srcId="{70F12EAD-1E97-49F7-9627-68970F05EBD5}" destId="{A321554B-A24E-4FF2-AB5E-36AB21422CE2}" srcOrd="0" destOrd="0" presId="urn:microsoft.com/office/officeart/2008/layout/AscendingPictureAccentProcess"/>
    <dgm:cxn modelId="{F9E54AF1-0B25-4018-8416-4796080F3099}" type="presOf" srcId="{CE2EC3C0-2F90-4EED-931F-D74FFF68BB8F}" destId="{DFE12DD3-50E1-40A1-B405-87997EE95208}" srcOrd="0" destOrd="0" presId="urn:microsoft.com/office/officeart/2008/layout/AscendingPictureAccentProcess"/>
    <dgm:cxn modelId="{0027E68E-90A0-4ED9-B8F6-64E6F49091A1}" type="presParOf" srcId="{7B35C683-2172-4080-A241-289515674D7D}" destId="{75FE603A-1EAC-46FA-BE7F-E289120FA3F5}" srcOrd="0" destOrd="0" presId="urn:microsoft.com/office/officeart/2008/layout/AscendingPictureAccentProcess"/>
    <dgm:cxn modelId="{99514328-21A1-4820-B9B7-D2F86E0CC3B5}" type="presParOf" srcId="{7B35C683-2172-4080-A241-289515674D7D}" destId="{9D620DFA-A68E-4B15-9689-252B2953B215}" srcOrd="1" destOrd="0" presId="urn:microsoft.com/office/officeart/2008/layout/AscendingPictureAccentProcess"/>
    <dgm:cxn modelId="{0026EF8E-9E7E-4805-AB20-62C6A3D3B113}" type="presParOf" srcId="{7B35C683-2172-4080-A241-289515674D7D}" destId="{14007E4C-D437-4252-B281-AFF1DCF45DA3}" srcOrd="2" destOrd="0" presId="urn:microsoft.com/office/officeart/2008/layout/AscendingPictureAccentProcess"/>
    <dgm:cxn modelId="{F8390F17-0778-4212-A8BD-E2EE7C51141C}" type="presParOf" srcId="{7B35C683-2172-4080-A241-289515674D7D}" destId="{5FCF3D10-7D3B-40EC-9A6A-9B5041672F83}" srcOrd="3" destOrd="0" presId="urn:microsoft.com/office/officeart/2008/layout/AscendingPictureAccentProcess"/>
    <dgm:cxn modelId="{8B01B7E3-783B-42E7-97B2-619143F341E4}" type="presParOf" srcId="{7B35C683-2172-4080-A241-289515674D7D}" destId="{96B39888-6AE8-4A01-B599-48A51818E092}" srcOrd="4" destOrd="0" presId="urn:microsoft.com/office/officeart/2008/layout/AscendingPictureAccentProcess"/>
    <dgm:cxn modelId="{9C18305A-EC1E-4629-A052-62349A9BCF7F}" type="presParOf" srcId="{7B35C683-2172-4080-A241-289515674D7D}" destId="{7D2F473A-EB28-4C21-9377-B9E7CFD025D3}" srcOrd="5" destOrd="0" presId="urn:microsoft.com/office/officeart/2008/layout/AscendingPictureAccentProcess"/>
    <dgm:cxn modelId="{E217247A-974E-4D93-832F-3FB955BB9F07}" type="presParOf" srcId="{7B35C683-2172-4080-A241-289515674D7D}" destId="{180C91D2-0324-4D98-A05E-D18C40C324EA}" srcOrd="6" destOrd="0" presId="urn:microsoft.com/office/officeart/2008/layout/AscendingPictureAccentProcess"/>
    <dgm:cxn modelId="{3A76C9F5-2048-4D32-899B-FFCDBC41D9B8}" type="presParOf" srcId="{7B35C683-2172-4080-A241-289515674D7D}" destId="{7D5EC036-B3A4-4DB9-98D7-29ADD9537C74}" srcOrd="7" destOrd="0" presId="urn:microsoft.com/office/officeart/2008/layout/AscendingPictureAccentProcess"/>
    <dgm:cxn modelId="{0BA07118-1675-48B7-AA31-C5347B0F1911}" type="presParOf" srcId="{7B35C683-2172-4080-A241-289515674D7D}" destId="{A33CD884-10A9-41E6-A48B-64023FDF7157}" srcOrd="8" destOrd="0" presId="urn:microsoft.com/office/officeart/2008/layout/AscendingPictureAccentProcess"/>
    <dgm:cxn modelId="{0ECA02E7-8E18-474F-9100-015307BDA74F}" type="presParOf" srcId="{7B35C683-2172-4080-A241-289515674D7D}" destId="{D67F8688-F20F-46DB-9244-8530C72EB417}" srcOrd="9" destOrd="0" presId="urn:microsoft.com/office/officeart/2008/layout/AscendingPictureAccentProcess"/>
    <dgm:cxn modelId="{5C43E455-8DD1-4F70-B771-FE5591B31834}" type="presParOf" srcId="{7B35C683-2172-4080-A241-289515674D7D}" destId="{258A2FD9-1F10-41E1-A4A0-AB6EDA9D5C2C}" srcOrd="10" destOrd="0" presId="urn:microsoft.com/office/officeart/2008/layout/AscendingPictureAccentProcess"/>
    <dgm:cxn modelId="{91CCDD74-2F6B-4F70-86A4-024C79A3F57E}" type="presParOf" srcId="{7B35C683-2172-4080-A241-289515674D7D}" destId="{867836B5-EBCC-4AA5-A3B1-E56218D5F80F}" srcOrd="11" destOrd="0" presId="urn:microsoft.com/office/officeart/2008/layout/AscendingPictureAccentProcess"/>
    <dgm:cxn modelId="{A78B7271-BE91-4DEC-B9C5-4D6F8FB83E2B}" type="presParOf" srcId="{7B35C683-2172-4080-A241-289515674D7D}" destId="{A321554B-A24E-4FF2-AB5E-36AB21422CE2}" srcOrd="12" destOrd="0" presId="urn:microsoft.com/office/officeart/2008/layout/AscendingPictureAccentProcess"/>
    <dgm:cxn modelId="{5C0FC6CA-D4E8-4B3C-B3C6-B35E871C5D06}" type="presParOf" srcId="{7B35C683-2172-4080-A241-289515674D7D}" destId="{82B019AE-E73A-43A9-BF57-595FE06D1B00}" srcOrd="13" destOrd="0" presId="urn:microsoft.com/office/officeart/2008/layout/AscendingPictureAccentProcess"/>
    <dgm:cxn modelId="{C156CE04-8C8B-47B1-9A20-38B3A38E37FE}" type="presParOf" srcId="{82B019AE-E73A-43A9-BF57-595FE06D1B00}" destId="{3D2D2C9F-E3C6-494B-96A5-8AFD108DA2BD}" srcOrd="0" destOrd="0" presId="urn:microsoft.com/office/officeart/2008/layout/AscendingPictureAccentProcess"/>
    <dgm:cxn modelId="{7641D6D5-CA4B-43E1-B228-AD1EF6B3EB7F}" type="presParOf" srcId="{7B35C683-2172-4080-A241-289515674D7D}" destId="{DFE12DD3-50E1-40A1-B405-87997EE95208}" srcOrd="14" destOrd="0" presId="urn:microsoft.com/office/officeart/2008/layout/AscendingPictureAccentProcess"/>
    <dgm:cxn modelId="{7581C6A0-A4DF-461D-A671-1DAEBCDF7869}" type="presParOf" srcId="{7B35C683-2172-4080-A241-289515674D7D}" destId="{C56DEE29-AF10-4267-AF99-AD0529ABFC1F}" srcOrd="15" destOrd="0" presId="urn:microsoft.com/office/officeart/2008/layout/AscendingPictureAccentProcess"/>
    <dgm:cxn modelId="{3BC28A42-893D-461F-85BF-F70733B0F605}" type="presParOf" srcId="{C56DEE29-AF10-4267-AF99-AD0529ABFC1F}" destId="{2BF70AD1-90A9-4349-97C5-372924ED28E4}" srcOrd="0" destOrd="0" presId="urn:microsoft.com/office/officeart/2008/layout/AscendingPictureAccentProcess"/>
    <dgm:cxn modelId="{885E327C-7033-4BF7-BBA5-277C03939BCE}" type="presParOf" srcId="{7B35C683-2172-4080-A241-289515674D7D}" destId="{78E66AB5-A2E7-4472-8E4E-654B6FF01162}" srcOrd="16" destOrd="0" presId="urn:microsoft.com/office/officeart/2008/layout/AscendingPictureAccentProcess"/>
    <dgm:cxn modelId="{FD4C9FEA-0312-445F-9E91-FDB64D605151}" type="presParOf" srcId="{7B35C683-2172-4080-A241-289515674D7D}" destId="{18E4FBBB-BCA1-4EB4-B19B-BE82C9AD2CDD}" srcOrd="17" destOrd="0" presId="urn:microsoft.com/office/officeart/2008/layout/AscendingPictureAccentProcess"/>
    <dgm:cxn modelId="{85D42E2E-9580-4208-A057-B0027C850674}" type="presParOf" srcId="{18E4FBBB-BCA1-4EB4-B19B-BE82C9AD2CDD}" destId="{F2242E9E-C330-4314-87FC-B3D80041D36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8163D-1109-4AD6-BFFA-3E8F3F9BB554}">
      <dsp:nvSpPr>
        <dsp:cNvPr id="0" name=""/>
        <dsp:cNvSpPr/>
      </dsp:nvSpPr>
      <dsp:spPr>
        <a:xfrm>
          <a:off x="8714749" y="5343041"/>
          <a:ext cx="5353128" cy="4174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 dirty="0">
              <a:latin typeface="Franklin Gothic Book" panose="020B0503020102020204" pitchFamily="34" charset="0"/>
            </a:rPr>
            <a:t>        OUTPUTS</a:t>
          </a:r>
          <a:endParaRPr lang="en-GB" sz="2400" kern="1200" dirty="0">
            <a:latin typeface="Franklin Gothic Book" panose="020B0503020102020204" pitchFamily="34" charset="0"/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Well fermented cocoa beans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New products (brandy and wine)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Publications</a:t>
          </a:r>
        </a:p>
      </dsp:txBody>
      <dsp:txXfrm>
        <a:off x="10412380" y="6478278"/>
        <a:ext cx="3563803" cy="2947246"/>
      </dsp:txXfrm>
    </dsp:sp>
    <dsp:sp modelId="{1207A052-DD81-490F-A162-994B23385EF9}">
      <dsp:nvSpPr>
        <dsp:cNvPr id="0" name=""/>
        <dsp:cNvSpPr/>
      </dsp:nvSpPr>
      <dsp:spPr>
        <a:xfrm>
          <a:off x="1226435" y="4729396"/>
          <a:ext cx="5809063" cy="5401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400" b="1" kern="1200" dirty="0">
              <a:latin typeface="Franklin Gothic Book" panose="020B0503020102020204" pitchFamily="34" charset="0"/>
            </a:rPr>
            <a:t>IMPACT</a:t>
          </a:r>
          <a:endParaRPr lang="en-GB" sz="2400" kern="1200" dirty="0">
            <a:latin typeface="Franklin Gothic Book" panose="020B0503020102020204" pitchFamily="34" charset="0"/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Better prices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Extra income to farmers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Consistent quality and assured safety)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Environmentally friendly processes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Better governance of the cocoa value chain</a:t>
          </a:r>
        </a:p>
      </dsp:txBody>
      <dsp:txXfrm>
        <a:off x="1345088" y="6198416"/>
        <a:ext cx="3829038" cy="3813794"/>
      </dsp:txXfrm>
    </dsp:sp>
    <dsp:sp modelId="{B65067F2-5BD2-4935-9BF4-E02DDBBA1A50}">
      <dsp:nvSpPr>
        <dsp:cNvPr id="0" name=""/>
        <dsp:cNvSpPr/>
      </dsp:nvSpPr>
      <dsp:spPr>
        <a:xfrm>
          <a:off x="9225062" y="-850022"/>
          <a:ext cx="5297326" cy="4309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400" b="1" kern="1200" dirty="0">
              <a:latin typeface="Franklin Gothic Book" panose="020B0503020102020204" pitchFamily="34" charset="0"/>
            </a:rPr>
            <a:t>PROCESS INNOVATION </a:t>
          </a:r>
          <a:endParaRPr lang="en-GB" sz="2400" kern="1200" dirty="0">
            <a:latin typeface="Franklin Gothic Book" panose="020B05030201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Using known yeast starter culture to ferment cocoa;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Modified fermentation      process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Value addition to wastes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400" kern="1200" dirty="0">
            <a:latin typeface="Franklin Gothic Book" panose="020B0503020102020204" pitchFamily="34" charset="0"/>
          </a:endParaRPr>
        </a:p>
      </dsp:txBody>
      <dsp:txXfrm>
        <a:off x="10908928" y="-755354"/>
        <a:ext cx="3518792" cy="3042862"/>
      </dsp:txXfrm>
    </dsp:sp>
    <dsp:sp modelId="{FCFBBEAE-3599-4A2E-8FEC-7AE9F5CB6A3D}">
      <dsp:nvSpPr>
        <dsp:cNvPr id="0" name=""/>
        <dsp:cNvSpPr/>
      </dsp:nvSpPr>
      <dsp:spPr>
        <a:xfrm>
          <a:off x="884728" y="-373426"/>
          <a:ext cx="5614158" cy="3356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400" b="1" kern="1200" dirty="0">
              <a:latin typeface="Franklin Gothic Book" panose="020B0503020102020204" pitchFamily="34" charset="0"/>
            </a:rPr>
            <a:t>PROBLEM </a:t>
          </a:r>
          <a:endParaRPr lang="en-GB" sz="2400" kern="1200" dirty="0">
            <a:latin typeface="Franklin Gothic Book" panose="020B05030201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Underutilized cocoa waste;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Laborious fermentation method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Franklin Gothic Book" panose="020B0503020102020204" pitchFamily="34" charset="0"/>
            </a:rPr>
            <a:t>Poorly fermented cocoa beans with variable quality</a:t>
          </a:r>
        </a:p>
      </dsp:txBody>
      <dsp:txXfrm>
        <a:off x="958457" y="-299697"/>
        <a:ext cx="3782453" cy="2369846"/>
      </dsp:txXfrm>
    </dsp:sp>
    <dsp:sp modelId="{ACB99F95-79D4-4F05-BC74-F2BC9D5F1AED}">
      <dsp:nvSpPr>
        <dsp:cNvPr id="0" name=""/>
        <dsp:cNvSpPr/>
      </dsp:nvSpPr>
      <dsp:spPr>
        <a:xfrm>
          <a:off x="3656668" y="649932"/>
          <a:ext cx="3900409" cy="390040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Franklin Gothic Book" panose="020B0503020102020204" pitchFamily="34" charset="0"/>
            </a:rPr>
            <a:t>Research, farmers </a:t>
          </a:r>
        </a:p>
      </dsp:txBody>
      <dsp:txXfrm>
        <a:off x="4799071" y="1792335"/>
        <a:ext cx="2758006" cy="2758006"/>
      </dsp:txXfrm>
    </dsp:sp>
    <dsp:sp modelId="{67A76A32-1926-4AE8-AA0C-B06D1A1D2307}">
      <dsp:nvSpPr>
        <dsp:cNvPr id="0" name=""/>
        <dsp:cNvSpPr/>
      </dsp:nvSpPr>
      <dsp:spPr>
        <a:xfrm rot="5400000">
          <a:off x="7737235" y="649932"/>
          <a:ext cx="3900409" cy="390040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Franklin Gothic Book" panose="020B0503020102020204" pitchFamily="34" charset="0"/>
            </a:rPr>
            <a:t>Research</a:t>
          </a:r>
        </a:p>
      </dsp:txBody>
      <dsp:txXfrm rot="-5400000">
        <a:off x="7737235" y="1792335"/>
        <a:ext cx="2758006" cy="2758006"/>
      </dsp:txXfrm>
    </dsp:sp>
    <dsp:sp modelId="{64F027D8-EBCB-46E0-9048-4BB4E4FF3799}">
      <dsp:nvSpPr>
        <dsp:cNvPr id="0" name=""/>
        <dsp:cNvSpPr/>
      </dsp:nvSpPr>
      <dsp:spPr>
        <a:xfrm rot="10800000">
          <a:off x="7737235" y="4730499"/>
          <a:ext cx="3900409" cy="390040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Franklin Gothic Book" panose="020B0503020102020204" pitchFamily="34" charset="0"/>
            </a:rPr>
            <a:t>Research and processors</a:t>
          </a:r>
        </a:p>
      </dsp:txBody>
      <dsp:txXfrm rot="10800000">
        <a:off x="7737235" y="4730499"/>
        <a:ext cx="2758006" cy="2758006"/>
      </dsp:txXfrm>
    </dsp:sp>
    <dsp:sp modelId="{F144157F-02F5-4A45-B08A-5CE2BF3AF288}">
      <dsp:nvSpPr>
        <dsp:cNvPr id="0" name=""/>
        <dsp:cNvSpPr/>
      </dsp:nvSpPr>
      <dsp:spPr>
        <a:xfrm rot="16200000">
          <a:off x="3656668" y="4730499"/>
          <a:ext cx="3900409" cy="390040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Franklin Gothic Book" panose="020B0503020102020204" pitchFamily="34" charset="0"/>
            </a:rPr>
            <a:t>Farmers, extension workers, society, government and policy</a:t>
          </a:r>
        </a:p>
      </dsp:txBody>
      <dsp:txXfrm rot="5400000">
        <a:off x="4799071" y="4730499"/>
        <a:ext cx="2758006" cy="2758006"/>
      </dsp:txXfrm>
    </dsp:sp>
    <dsp:sp modelId="{E8FE9248-5091-48C5-82AD-28551F552267}">
      <dsp:nvSpPr>
        <dsp:cNvPr id="0" name=""/>
        <dsp:cNvSpPr/>
      </dsp:nvSpPr>
      <dsp:spPr>
        <a:xfrm>
          <a:off x="6973817" y="3829711"/>
          <a:ext cx="1346677" cy="1171023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2EA5317-A514-4996-AA40-CC0732CB56D2}">
      <dsp:nvSpPr>
        <dsp:cNvPr id="0" name=""/>
        <dsp:cNvSpPr/>
      </dsp:nvSpPr>
      <dsp:spPr>
        <a:xfrm rot="10800000">
          <a:off x="6973817" y="4280105"/>
          <a:ext cx="1346677" cy="1171023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E603A-1EAC-46FA-BE7F-E289120FA3F5}">
      <dsp:nvSpPr>
        <dsp:cNvPr id="0" name=""/>
        <dsp:cNvSpPr/>
      </dsp:nvSpPr>
      <dsp:spPr>
        <a:xfrm>
          <a:off x="2313765" y="3474636"/>
          <a:ext cx="130102" cy="1301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20DFA-A68E-4B15-9689-252B2953B215}">
      <dsp:nvSpPr>
        <dsp:cNvPr id="0" name=""/>
        <dsp:cNvSpPr/>
      </dsp:nvSpPr>
      <dsp:spPr>
        <a:xfrm>
          <a:off x="2068522" y="3592693"/>
          <a:ext cx="130102" cy="130102"/>
        </a:xfrm>
        <a:prstGeom prst="ellipse">
          <a:avLst/>
        </a:prstGeom>
        <a:solidFill>
          <a:schemeClr val="accent2">
            <a:hueOff val="425593"/>
            <a:satOff val="-531"/>
            <a:lumOff val="125"/>
            <a:alphaOff val="0"/>
          </a:schemeClr>
        </a:solidFill>
        <a:ln w="25400" cap="flat" cmpd="sng" algn="ctr">
          <a:solidFill>
            <a:schemeClr val="accent2">
              <a:hueOff val="425593"/>
              <a:satOff val="-531"/>
              <a:lumOff val="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07E4C-D437-4252-B281-AFF1DCF45DA3}">
      <dsp:nvSpPr>
        <dsp:cNvPr id="0" name=""/>
        <dsp:cNvSpPr/>
      </dsp:nvSpPr>
      <dsp:spPr>
        <a:xfrm>
          <a:off x="1811570" y="3685945"/>
          <a:ext cx="130102" cy="130102"/>
        </a:xfrm>
        <a:prstGeom prst="ellipse">
          <a:avLst/>
        </a:prstGeom>
        <a:solidFill>
          <a:schemeClr val="accent2">
            <a:hueOff val="851185"/>
            <a:satOff val="-1062"/>
            <a:lumOff val="250"/>
            <a:alphaOff val="0"/>
          </a:schemeClr>
        </a:solidFill>
        <a:ln w="25400" cap="flat" cmpd="sng" algn="ctr">
          <a:solidFill>
            <a:schemeClr val="accent2">
              <a:hueOff val="851185"/>
              <a:satOff val="-1062"/>
              <a:lumOff val="2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F3D10-7D3B-40EC-9A6A-9B5041672F83}">
      <dsp:nvSpPr>
        <dsp:cNvPr id="0" name=""/>
        <dsp:cNvSpPr/>
      </dsp:nvSpPr>
      <dsp:spPr>
        <a:xfrm>
          <a:off x="3491191" y="2108015"/>
          <a:ext cx="130102" cy="130102"/>
        </a:xfrm>
        <a:prstGeom prst="ellipse">
          <a:avLst/>
        </a:prstGeom>
        <a:solidFill>
          <a:schemeClr val="accent2">
            <a:hueOff val="1276778"/>
            <a:satOff val="-1592"/>
            <a:lumOff val="374"/>
            <a:alphaOff val="0"/>
          </a:schemeClr>
        </a:solidFill>
        <a:ln w="25400" cap="flat" cmpd="sng" algn="ctr">
          <a:solidFill>
            <a:schemeClr val="accent2">
              <a:hueOff val="1276778"/>
              <a:satOff val="-1592"/>
              <a:lumOff val="3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39888-6AE8-4A01-B599-48A51818E092}">
      <dsp:nvSpPr>
        <dsp:cNvPr id="0" name=""/>
        <dsp:cNvSpPr/>
      </dsp:nvSpPr>
      <dsp:spPr>
        <a:xfrm>
          <a:off x="3392313" y="2348265"/>
          <a:ext cx="130102" cy="130102"/>
        </a:xfrm>
        <a:prstGeom prst="ellipse">
          <a:avLst/>
        </a:prstGeom>
        <a:solidFill>
          <a:schemeClr val="accent2">
            <a:hueOff val="1702371"/>
            <a:satOff val="-2123"/>
            <a:lumOff val="499"/>
            <a:alphaOff val="0"/>
          </a:schemeClr>
        </a:solidFill>
        <a:ln w="25400" cap="flat" cmpd="sng" algn="ctr">
          <a:solidFill>
            <a:schemeClr val="accent2">
              <a:hueOff val="1702371"/>
              <a:satOff val="-2123"/>
              <a:lumOff val="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F473A-EB28-4C21-9377-B9E7CFD025D3}">
      <dsp:nvSpPr>
        <dsp:cNvPr id="0" name=""/>
        <dsp:cNvSpPr/>
      </dsp:nvSpPr>
      <dsp:spPr>
        <a:xfrm>
          <a:off x="3322058" y="299482"/>
          <a:ext cx="130102" cy="130102"/>
        </a:xfrm>
        <a:prstGeom prst="ellipse">
          <a:avLst/>
        </a:prstGeom>
        <a:solidFill>
          <a:schemeClr val="accent2">
            <a:hueOff val="2127963"/>
            <a:satOff val="-2654"/>
            <a:lumOff val="624"/>
            <a:alphaOff val="0"/>
          </a:schemeClr>
        </a:solidFill>
        <a:ln w="25400" cap="flat" cmpd="sng" algn="ctr">
          <a:solidFill>
            <a:schemeClr val="accent2">
              <a:hueOff val="2127963"/>
              <a:satOff val="-2654"/>
              <a:lumOff val="6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C91D2-0324-4D98-A05E-D18C40C324EA}">
      <dsp:nvSpPr>
        <dsp:cNvPr id="0" name=""/>
        <dsp:cNvSpPr/>
      </dsp:nvSpPr>
      <dsp:spPr>
        <a:xfrm>
          <a:off x="3502900" y="184640"/>
          <a:ext cx="130102" cy="130102"/>
        </a:xfrm>
        <a:prstGeom prst="ellipse">
          <a:avLst/>
        </a:prstGeom>
        <a:solidFill>
          <a:schemeClr val="accent2">
            <a:hueOff val="2553556"/>
            <a:satOff val="-3185"/>
            <a:lumOff val="749"/>
            <a:alphaOff val="0"/>
          </a:schemeClr>
        </a:solidFill>
        <a:ln w="25400" cap="flat" cmpd="sng" algn="ctr">
          <a:solidFill>
            <a:schemeClr val="accent2">
              <a:hueOff val="2553556"/>
              <a:satOff val="-3185"/>
              <a:lumOff val="7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EC036-B3A4-4DB9-98D7-29ADD9537C74}">
      <dsp:nvSpPr>
        <dsp:cNvPr id="0" name=""/>
        <dsp:cNvSpPr/>
      </dsp:nvSpPr>
      <dsp:spPr>
        <a:xfrm>
          <a:off x="3683742" y="69798"/>
          <a:ext cx="130102" cy="130102"/>
        </a:xfrm>
        <a:prstGeom prst="ellipse">
          <a:avLst/>
        </a:prstGeom>
        <a:solidFill>
          <a:schemeClr val="accent2">
            <a:hueOff val="2979148"/>
            <a:satOff val="-3716"/>
            <a:lumOff val="874"/>
            <a:alphaOff val="0"/>
          </a:schemeClr>
        </a:solidFill>
        <a:ln w="25400" cap="flat" cmpd="sng" algn="ctr">
          <a:solidFill>
            <a:schemeClr val="accent2">
              <a:hueOff val="2979148"/>
              <a:satOff val="-3716"/>
              <a:lumOff val="8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CD884-10A9-41E6-A48B-64023FDF7157}">
      <dsp:nvSpPr>
        <dsp:cNvPr id="0" name=""/>
        <dsp:cNvSpPr/>
      </dsp:nvSpPr>
      <dsp:spPr>
        <a:xfrm>
          <a:off x="3864585" y="184640"/>
          <a:ext cx="130102" cy="130102"/>
        </a:xfrm>
        <a:prstGeom prst="ellipse">
          <a:avLst/>
        </a:prstGeom>
        <a:solidFill>
          <a:schemeClr val="accent2">
            <a:hueOff val="3404741"/>
            <a:satOff val="-4247"/>
            <a:lumOff val="999"/>
            <a:alphaOff val="0"/>
          </a:schemeClr>
        </a:solidFill>
        <a:ln w="25400" cap="flat" cmpd="sng" algn="ctr">
          <a:solidFill>
            <a:schemeClr val="accent2">
              <a:hueOff val="3404741"/>
              <a:satOff val="-4247"/>
              <a:lumOff val="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F8688-F20F-46DB-9244-8530C72EB417}">
      <dsp:nvSpPr>
        <dsp:cNvPr id="0" name=""/>
        <dsp:cNvSpPr/>
      </dsp:nvSpPr>
      <dsp:spPr>
        <a:xfrm>
          <a:off x="4045427" y="299482"/>
          <a:ext cx="130102" cy="130102"/>
        </a:xfrm>
        <a:prstGeom prst="ellipse">
          <a:avLst/>
        </a:prstGeom>
        <a:solidFill>
          <a:schemeClr val="accent2">
            <a:hueOff val="3830334"/>
            <a:satOff val="-4777"/>
            <a:lumOff val="1123"/>
            <a:alphaOff val="0"/>
          </a:schemeClr>
        </a:solidFill>
        <a:ln w="25400" cap="flat" cmpd="sng" algn="ctr">
          <a:solidFill>
            <a:schemeClr val="accent2">
              <a:hueOff val="3830334"/>
              <a:satOff val="-4777"/>
              <a:lumOff val="11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A2FD9-1F10-41E1-A4A0-AB6EDA9D5C2C}">
      <dsp:nvSpPr>
        <dsp:cNvPr id="0" name=""/>
        <dsp:cNvSpPr/>
      </dsp:nvSpPr>
      <dsp:spPr>
        <a:xfrm>
          <a:off x="3683742" y="311885"/>
          <a:ext cx="130102" cy="130102"/>
        </a:xfrm>
        <a:prstGeom prst="ellipse">
          <a:avLst/>
        </a:prstGeom>
        <a:solidFill>
          <a:schemeClr val="accent2">
            <a:hueOff val="4255926"/>
            <a:satOff val="-5308"/>
            <a:lumOff val="1248"/>
            <a:alphaOff val="0"/>
          </a:schemeClr>
        </a:solidFill>
        <a:ln w="25400" cap="flat" cmpd="sng" algn="ctr">
          <a:solidFill>
            <a:schemeClr val="accent2">
              <a:hueOff val="4255926"/>
              <a:satOff val="-5308"/>
              <a:lumOff val="1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836B5-EBCC-4AA5-A3B1-E56218D5F80F}">
      <dsp:nvSpPr>
        <dsp:cNvPr id="0" name=""/>
        <dsp:cNvSpPr/>
      </dsp:nvSpPr>
      <dsp:spPr>
        <a:xfrm>
          <a:off x="3683742" y="554431"/>
          <a:ext cx="130102" cy="130102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1554B-A24E-4FF2-AB5E-36AB21422CE2}">
      <dsp:nvSpPr>
        <dsp:cNvPr id="0" name=""/>
        <dsp:cNvSpPr/>
      </dsp:nvSpPr>
      <dsp:spPr>
        <a:xfrm>
          <a:off x="1177322" y="3962765"/>
          <a:ext cx="2806306" cy="752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00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Extraction of cocoa juice using SST (20%,17%, 15%)</a:t>
          </a:r>
        </a:p>
      </dsp:txBody>
      <dsp:txXfrm>
        <a:off x="1214053" y="3999496"/>
        <a:ext cx="2732844" cy="678983"/>
      </dsp:txXfrm>
    </dsp:sp>
    <dsp:sp modelId="{3D2D2C9F-E3C6-494B-96A5-8AFD108DA2BD}">
      <dsp:nvSpPr>
        <dsp:cNvPr id="0" name=""/>
        <dsp:cNvSpPr/>
      </dsp:nvSpPr>
      <dsp:spPr>
        <a:xfrm>
          <a:off x="399310" y="3225020"/>
          <a:ext cx="1301022" cy="13009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2DD3-50E1-40A1-B405-87997EE95208}">
      <dsp:nvSpPr>
        <dsp:cNvPr id="0" name=""/>
        <dsp:cNvSpPr/>
      </dsp:nvSpPr>
      <dsp:spPr>
        <a:xfrm>
          <a:off x="2982491" y="2985689"/>
          <a:ext cx="2806306" cy="75244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00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Fermentation of cocoa beans using single box along side stacked  boxes as control </a:t>
          </a:r>
        </a:p>
      </dsp:txBody>
      <dsp:txXfrm>
        <a:off x="3019222" y="3022420"/>
        <a:ext cx="2732844" cy="678983"/>
      </dsp:txXfrm>
    </dsp:sp>
    <dsp:sp modelId="{2BF70AD1-90A9-4349-97C5-372924ED28E4}">
      <dsp:nvSpPr>
        <dsp:cNvPr id="0" name=""/>
        <dsp:cNvSpPr/>
      </dsp:nvSpPr>
      <dsp:spPr>
        <a:xfrm>
          <a:off x="2204479" y="2247943"/>
          <a:ext cx="1301022" cy="130093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66AB5-A2E7-4472-8E4E-654B6FF01162}">
      <dsp:nvSpPr>
        <dsp:cNvPr id="0" name=""/>
        <dsp:cNvSpPr/>
      </dsp:nvSpPr>
      <dsp:spPr>
        <a:xfrm>
          <a:off x="3811243" y="1503766"/>
          <a:ext cx="2806306" cy="75244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00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Production of dry wine and brandy from the cocoa juice</a:t>
          </a:r>
        </a:p>
      </dsp:txBody>
      <dsp:txXfrm>
        <a:off x="3847974" y="1540497"/>
        <a:ext cx="2732844" cy="678983"/>
      </dsp:txXfrm>
    </dsp:sp>
    <dsp:sp modelId="{F2242E9E-C330-4314-87FC-B3D80041D364}">
      <dsp:nvSpPr>
        <dsp:cNvPr id="0" name=""/>
        <dsp:cNvSpPr/>
      </dsp:nvSpPr>
      <dsp:spPr>
        <a:xfrm>
          <a:off x="3033231" y="766021"/>
          <a:ext cx="1301022" cy="130093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2"/>
            <a:ext cx="186537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A49D-1D79-904B-921D-7B7625E7EA0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8567-67DA-8D40-A10C-30109053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35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A49D-1D79-904B-921D-7B7625E7EA0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8567-67DA-8D40-A10C-30109053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1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87632" y="6324600"/>
            <a:ext cx="11849100" cy="134820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2711" y="6324600"/>
            <a:ext cx="35189160" cy="134820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A49D-1D79-904B-921D-7B7625E7EA0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8567-67DA-8D40-A10C-30109053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A49D-1D79-904B-921D-7B7625E7EA0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8567-67DA-8D40-A10C-30109053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3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22"/>
            <a:ext cx="1865376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5"/>
            <a:ext cx="18653760" cy="72008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A49D-1D79-904B-921D-7B7625E7EA0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8567-67DA-8D40-A10C-30109053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8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2712" y="36865560"/>
            <a:ext cx="23519129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17600" y="36865560"/>
            <a:ext cx="23519131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A49D-1D79-904B-921D-7B7625E7EA0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8567-67DA-8D40-A10C-30109053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6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368542"/>
            <a:ext cx="9696451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0439400"/>
            <a:ext cx="9696451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7368542"/>
            <a:ext cx="9700260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10439400"/>
            <a:ext cx="9700260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A49D-1D79-904B-921D-7B7625E7EA0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8567-67DA-8D40-A10C-30109053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A49D-1D79-904B-921D-7B7625E7EA0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8567-67DA-8D40-A10C-30109053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1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A49D-1D79-904B-921D-7B7625E7EA0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8567-67DA-8D40-A10C-30109053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1310640"/>
            <a:ext cx="7219951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1310643"/>
            <a:ext cx="12268200" cy="2809494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6888483"/>
            <a:ext cx="7219951" cy="225171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A49D-1D79-904B-921D-7B7625E7EA0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8567-67DA-8D40-A10C-30109053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23042880"/>
            <a:ext cx="13167360" cy="272034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2941320"/>
            <a:ext cx="13167360" cy="1975104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25763222"/>
            <a:ext cx="13167360" cy="386333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A49D-1D79-904B-921D-7B7625E7EA0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8567-67DA-8D40-A10C-30109053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8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680963"/>
            <a:ext cx="19751040" cy="2172462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0482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A49D-1D79-904B-921D-7B7625E7EA0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30510482"/>
            <a:ext cx="69494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0482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8567-67DA-8D40-A10C-30109053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51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156751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156751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1567510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1567510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1567510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chart" Target="../charts/chart2.xml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chart" Target="../charts/chart1.xml"/><Relationship Id="rId25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microsoft.com/office/2007/relationships/diagramDrawing" Target="../diagrams/drawing2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diagramDrawing" Target="../diagrams/drawing1.xml"/><Relationship Id="rId24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diagramColors" Target="../diagrams/colors2.xml"/><Relationship Id="rId23" Type="http://schemas.openxmlformats.org/officeDocument/2006/relationships/image" Target="../media/image12.png"/><Relationship Id="rId10" Type="http://schemas.openxmlformats.org/officeDocument/2006/relationships/diagramColors" Target="../diagrams/colors1.xml"/><Relationship Id="rId19" Type="http://schemas.openxmlformats.org/officeDocument/2006/relationships/chart" Target="../charts/chart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11.pn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87527" y="25272124"/>
            <a:ext cx="7836666" cy="600311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 flipV="1">
            <a:off x="157129" y="31292166"/>
            <a:ext cx="21630851" cy="10312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010976" y="31739178"/>
            <a:ext cx="3630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Franklin Gothic Book" panose="020B0503020102020204" pitchFamily="34" charset="0"/>
                <a:cs typeface="Neo Sans Std"/>
              </a:rPr>
              <a:t>www.scinnovent.org </a:t>
            </a:r>
          </a:p>
          <a:p>
            <a:pPr algn="ctr"/>
            <a:r>
              <a:rPr lang="en-US" sz="2800" b="1" dirty="0">
                <a:solidFill>
                  <a:srgbClr val="92D050"/>
                </a:solidFill>
                <a:latin typeface="Franklin Gothic Book" panose="020B0503020102020204" pitchFamily="34" charset="0"/>
                <a:cs typeface="Neo Sans Std"/>
              </a:rPr>
              <a:t>www.sgciafrica.org </a:t>
            </a:r>
          </a:p>
        </p:txBody>
      </p:sp>
      <p:pic>
        <p:nvPicPr>
          <p:cNvPr id="26" name="Picture 25" descr="A close up of a logo&#10;&#10;Description generated with high confidenc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t="29576" r="8372" b="41451"/>
          <a:stretch/>
        </p:blipFill>
        <p:spPr bwMode="auto">
          <a:xfrm>
            <a:off x="7061200" y="104388"/>
            <a:ext cx="8417126" cy="2258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0" y="83299"/>
            <a:ext cx="4645220" cy="228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Hom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739" y="31671812"/>
            <a:ext cx="1222274" cy="11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emblem FINAL NYINGEN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066" y="31472963"/>
            <a:ext cx="1187039" cy="130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6" y="31527492"/>
            <a:ext cx="10048144" cy="13146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-3246" y="2568694"/>
            <a:ext cx="21945600" cy="211755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Franklin Gothic Book" panose="020B0503020102020204" pitchFamily="34" charset="0"/>
              </a:rPr>
              <a:t>Cocoa waste to wealth using known yeast strains from Uganda fermentation box </a:t>
            </a:r>
          </a:p>
          <a:p>
            <a:pPr algn="ctr"/>
            <a:r>
              <a:rPr lang="en-US" sz="3600" dirty="0">
                <a:latin typeface="Franklin Gothic Book" panose="020B0503020102020204" pitchFamily="34" charset="0"/>
              </a:rPr>
              <a:t>Joseph Mulindwa, </a:t>
            </a:r>
            <a:r>
              <a:rPr lang="en-US" sz="3600" dirty="0" err="1">
                <a:latin typeface="Franklin Gothic Book" panose="020B0503020102020204" pitchFamily="34" charset="0"/>
              </a:rPr>
              <a:t>Kaaya</a:t>
            </a:r>
            <a:r>
              <a:rPr lang="en-US" sz="3600" dirty="0">
                <a:latin typeface="Franklin Gothic Book" panose="020B0503020102020204" pitchFamily="34" charset="0"/>
              </a:rPr>
              <a:t>, A.N., Daphne B. N., </a:t>
            </a:r>
            <a:r>
              <a:rPr lang="en-US" sz="3600" dirty="0" err="1">
                <a:latin typeface="Franklin Gothic Book" panose="020B0503020102020204" pitchFamily="34" charset="0"/>
              </a:rPr>
              <a:t>Muganga</a:t>
            </a:r>
            <a:r>
              <a:rPr lang="en-US" sz="3600" dirty="0">
                <a:latin typeface="Franklin Gothic Book" panose="020B0503020102020204" pitchFamily="34" charset="0"/>
              </a:rPr>
              <a:t> L. &amp; </a:t>
            </a:r>
            <a:r>
              <a:rPr lang="en-US" sz="3600" dirty="0" err="1">
                <a:latin typeface="Franklin Gothic Book" panose="020B0503020102020204" pitchFamily="34" charset="0"/>
              </a:rPr>
              <a:t>Chemutai</a:t>
            </a:r>
            <a:r>
              <a:rPr lang="en-US" sz="3600" dirty="0">
                <a:latin typeface="Franklin Gothic Book" panose="020B0503020102020204" pitchFamily="34" charset="0"/>
              </a:rPr>
              <a:t> J. </a:t>
            </a:r>
          </a:p>
          <a:p>
            <a:pPr algn="ctr"/>
            <a:r>
              <a:rPr lang="en-US" sz="2400" dirty="0">
                <a:latin typeface="Franklin Gothic Book" panose="020B0503020102020204" pitchFamily="34" charset="0"/>
              </a:rPr>
              <a:t>National Coffee Research Organization (</a:t>
            </a:r>
            <a:r>
              <a:rPr lang="en-US" sz="2400" dirty="0" err="1">
                <a:latin typeface="Franklin Gothic Book" panose="020B0503020102020204" pitchFamily="34" charset="0"/>
              </a:rPr>
              <a:t>NaCORI</a:t>
            </a:r>
            <a:r>
              <a:rPr lang="en-US" sz="2400" dirty="0">
                <a:latin typeface="Franklin Gothic Book" panose="020B0503020102020204" pitchFamily="34" charset="0"/>
              </a:rPr>
              <a:t>); Makerere University, School of Food Technology, Nutrition &amp; Bio-engineering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59493" y="25376915"/>
            <a:ext cx="11328487" cy="3991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Over 15,000 households are small scale cocoa farmers harvesting between 100-200kg bi-weekly. Single box can handle small quantities, cheap to construct and gender inclusive.</a:t>
            </a:r>
          </a:p>
          <a:p>
            <a:pPr lvl="0" algn="just"/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Value addition to juice can be done on-farm and requires less complicated machinery. </a:t>
            </a:r>
          </a:p>
          <a:p>
            <a:pPr lvl="0" algn="just"/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Working with private sector, continuous training on applicability of innovation will be prioritized for increased adoption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12016" y="5841820"/>
            <a:ext cx="21536619" cy="3084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Goal: Boost the income generating capacity of cocoa industry in the producing regions of Uganda;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Through:</a:t>
            </a:r>
          </a:p>
          <a:p>
            <a:pPr marL="742950" indent="-742950" algn="just"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Design of stainless steel tank for cocoa juice extraction and single box for cocoa fermentation</a:t>
            </a:r>
          </a:p>
          <a:p>
            <a:pPr marL="742950" indent="-742950" algn="just"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Development of value added products from cocoa juice</a:t>
            </a:r>
          </a:p>
          <a:p>
            <a:pPr marL="742950" indent="-742950" algn="just"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Promotion of farm level cocoa processing and local use of by-products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0076" y="22195052"/>
            <a:ext cx="9480324" cy="3869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Through the project, National Coffee Research Institute has;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Functional collaborations with farmers and exporters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Attracted more funding on cocoa (CGS)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Trained one bachelor degree student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Over 140 extension cocoa workers have been trained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14478000" y="23959358"/>
            <a:ext cx="7229405" cy="13150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Franklin Gothic Book" panose="020B0503020102020204" pitchFamily="34" charset="0"/>
              </a:rPr>
              <a:t>Sustainability and next steps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70076" y="4837910"/>
            <a:ext cx="8133347" cy="893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Franklin Gothic Book" panose="020B0503020102020204" pitchFamily="34" charset="0"/>
              </a:rPr>
              <a:t>Project goal and objectives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157129" y="20974123"/>
            <a:ext cx="7684396" cy="9625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Franklin Gothic Book" panose="020B0503020102020204" pitchFamily="34" charset="0"/>
              </a:rPr>
              <a:t>Capacity strengthening</a:t>
            </a:r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300070728"/>
              </p:ext>
            </p:extLst>
          </p:nvPr>
        </p:nvGraphicFramePr>
        <p:xfrm>
          <a:off x="-585957" y="10616486"/>
          <a:ext cx="15294313" cy="928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0944500"/>
              </p:ext>
            </p:extLst>
          </p:nvPr>
        </p:nvGraphicFramePr>
        <p:xfrm>
          <a:off x="1646481" y="26352214"/>
          <a:ext cx="7016860" cy="478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132870343"/>
              </p:ext>
            </p:extLst>
          </p:nvPr>
        </p:nvGraphicFramePr>
        <p:xfrm>
          <a:off x="14901196" y="19876894"/>
          <a:ext cx="6886784" cy="406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498216"/>
              </p:ext>
            </p:extLst>
          </p:nvPr>
        </p:nvGraphicFramePr>
        <p:xfrm>
          <a:off x="15070029" y="15588762"/>
          <a:ext cx="6546096" cy="413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730788"/>
              </p:ext>
            </p:extLst>
          </p:nvPr>
        </p:nvGraphicFramePr>
        <p:xfrm>
          <a:off x="9550400" y="20198019"/>
          <a:ext cx="4649605" cy="393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14142632" y="10368110"/>
            <a:ext cx="7684396" cy="5039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Single box reduces fermentation time by 2 days and achieves 95% full fermented beans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Extraction of excess juice improves the quality of fermented beans (80%) compared to non extracted pulp (53%); and reduces fermentation time by 1 day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Juice from cocoa has high brix (17.7%) suitable for production of ethanol and wines</a:t>
            </a:r>
          </a:p>
        </p:txBody>
      </p:sp>
      <p:pic>
        <p:nvPicPr>
          <p:cNvPr id="1027" name="Picture 3" descr="IMG_20190816_140112_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4"/>
          <a:stretch>
            <a:fillRect/>
          </a:stretch>
        </p:blipFill>
        <p:spPr bwMode="auto">
          <a:xfrm>
            <a:off x="8420804" y="28461373"/>
            <a:ext cx="2016993" cy="27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788" y="28886758"/>
            <a:ext cx="2636630" cy="25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138" y="29271239"/>
            <a:ext cx="3764920" cy="21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785" y="29242300"/>
            <a:ext cx="1552520" cy="210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0792259" y="30295885"/>
            <a:ext cx="654034" cy="6306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4285580" y="30108441"/>
            <a:ext cx="654035" cy="6306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8970001" y="30046515"/>
            <a:ext cx="482230" cy="6306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14000101" y="9162171"/>
            <a:ext cx="7684396" cy="9625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Franklin Gothic Book" panose="020B0503020102020204" pitchFamily="34" charset="0"/>
              </a:rPr>
              <a:t>Findings and implication</a:t>
            </a:r>
          </a:p>
        </p:txBody>
      </p:sp>
      <p:sp>
        <p:nvSpPr>
          <p:cNvPr id="14" name="Oval 13"/>
          <p:cNvSpPr/>
          <p:nvPr/>
        </p:nvSpPr>
        <p:spPr>
          <a:xfrm>
            <a:off x="694937" y="26340880"/>
            <a:ext cx="3478187" cy="318086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AutoNum type="arabicPeriod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Single box operates on principle of engine crank</a:t>
            </a:r>
          </a:p>
          <a:p>
            <a:pPr marL="228600" indent="-228600" algn="just">
              <a:buAutoNum type="arabicPeriod"/>
            </a:pP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Ph_Temp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 profile were recorded at 24 h interval</a:t>
            </a:r>
          </a:p>
          <a:p>
            <a:pPr marL="228600" indent="-228600" algn="just">
              <a:buAutoNum type="arabicPeriod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Sensory for wine focused on bitterness, smell, and acidity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106450" y="9081675"/>
            <a:ext cx="8133347" cy="893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Franklin Gothic Book" panose="020B0503020102020204" pitchFamily="34" charset="0"/>
              </a:rPr>
              <a:t>Research approach &amp; methods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865208" y="31488609"/>
            <a:ext cx="1187039" cy="13033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383022" y="31514289"/>
            <a:ext cx="1450881" cy="13783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918757" y="31497753"/>
            <a:ext cx="1328631" cy="1352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6BBD59-0F2A-465E-8756-AF506113384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243066" y="75303"/>
            <a:ext cx="2479259" cy="24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6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P_cocoa waste to wealth_Joseph Mulindwa" id="{4358789F-0477-4603-94D8-48284EB4CDAE}" vid="{498DDF71-B567-4F92-9128-09381F25728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FE0E36F68FA64CB05799EFA0ACCF2B" ma:contentTypeVersion="13" ma:contentTypeDescription="Create a new document." ma:contentTypeScope="" ma:versionID="83847e17cf3dd22b2a6623019084dbdb">
  <xsd:schema xmlns:xsd="http://www.w3.org/2001/XMLSchema" xmlns:xs="http://www.w3.org/2001/XMLSchema" xmlns:p="http://schemas.microsoft.com/office/2006/metadata/properties" xmlns:ns3="9474b198-7926-41f4-b2a3-eabde0d7045c" xmlns:ns4="ae05ca83-4dc5-4ff2-814a-dab5b47f385c" targetNamespace="http://schemas.microsoft.com/office/2006/metadata/properties" ma:root="true" ma:fieldsID="cb7b8ff9bface700c52109792c305801" ns3:_="" ns4:_="">
    <xsd:import namespace="9474b198-7926-41f4-b2a3-eabde0d7045c"/>
    <xsd:import namespace="ae05ca83-4dc5-4ff2-814a-dab5b47f38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4b198-7926-41f4-b2a3-eabde0d70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5ca83-4dc5-4ff2-814a-dab5b47f3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65FDC0-0699-4AF7-B935-E76DDAABB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74b198-7926-41f4-b2a3-eabde0d7045c"/>
    <ds:schemaRef ds:uri="ae05ca83-4dc5-4ff2-814a-dab5b47f3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339490-D78F-4A6E-8123-8635644A32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29B3F3-579B-42B5-ADEB-23882A62F780}">
  <ds:schemaRefs>
    <ds:schemaRef ds:uri="9474b198-7926-41f4-b2a3-eabde0d7045c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ae05ca83-4dc5-4ff2-814a-dab5b47f385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PPP_cocoa waste to wealth_Joseph Mulindwa</Template>
  <TotalTime>30</TotalTime>
  <Words>466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Franklin Gothic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Odongo, Dorine (AWARD)</dc:creator>
  <cp:lastModifiedBy>Odongo, Dorine (AWARD)</cp:lastModifiedBy>
  <cp:revision>4</cp:revision>
  <dcterms:created xsi:type="dcterms:W3CDTF">2020-02-05T20:04:23Z</dcterms:created>
  <dcterms:modified xsi:type="dcterms:W3CDTF">2020-02-05T20:34:47Z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0x0101004AFE0E36F68FA64CB05799EFA0ACCF2B</vt:lpwstr>
  </property>
</Properties>
</file>